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a0d530c6fa47cf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4a5a7d9221428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a5790df378248c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c6580227c2421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92960e87734f9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ce932cc1fb4a4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5696cf86474bd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9b9a32c4f24336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8501856c4f4e0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afe1320f814a0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0595ea43214c0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7ebb0b3b3f431b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4d4f1ee6f64b46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0d490e20d1484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9f0cd44e22414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d33ab65aad4bc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8bbb18f160479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cf3c1d1e9c46a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2a998c365c47f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5240b1cf6a403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fb866c066e4765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09bd360f03461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a49878411b4efe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6b7968e71f4a07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4131d53c0e4076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f2d55fd15343b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1656d260e64fc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fe5354e29746b4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4c990b40caa478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58573787e6049e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108c1087da0454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ce398450d5434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16c842a51a432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ce6c376e7745a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22c10a14c54ff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5d9f6442ee487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