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b09560d7eae419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8556b92e535461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a0aa38863fc9417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b9ddd0ae73441e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230bf5774854b5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ef2bb2d22474d7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865a64eec9e499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eabc10b559148e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9470cd6074c4df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a03d3d4e543462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e4b40d182ba472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5150b6a45ce464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a4a91da97cac447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