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e67afe87eba843cb"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ff8bf9b721614d13"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6fdf1c819cc4445d"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ba048264cfc7405a"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ec490c5de2f643c3" /></Relationships>
</file>

<file path=ppt/slides/_rels/slide16.xml.rels>&#65279;<?xml version="1.0" encoding="utf-8"?><Relationships xmlns="http://schemas.openxmlformats.org/package/2006/relationships"><Relationship Type="http://schemas.openxmlformats.org/officeDocument/2006/relationships/slideLayout" Target="/ppt/slideLayouts/slideLayout1.xml" Id="R3592f0012fdb40a2" /></Relationships>
</file>

<file path=ppt/slides/_rels/slide17.xml.rels>&#65279;<?xml version="1.0" encoding="utf-8"?><Relationships xmlns="http://schemas.openxmlformats.org/package/2006/relationships"><Relationship Type="http://schemas.openxmlformats.org/officeDocument/2006/relationships/slideLayout" Target="/ppt/slideLayouts/slideLayout1.xml" Id="R2000b0ccf8164cbb" /></Relationships>
</file>

<file path=ppt/slides/_rels/slide18.xml.rels>&#65279;<?xml version="1.0" encoding="utf-8"?><Relationships xmlns="http://schemas.openxmlformats.org/package/2006/relationships"><Relationship Type="http://schemas.openxmlformats.org/officeDocument/2006/relationships/slideLayout" Target="/ppt/slideLayouts/slideLayout1.xml" Id="R2cd988027674405a"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0b8024be18ee4e00"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7953597772164d64"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9c2cb1d487b54241"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d175a4a976ee44d1"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c83558fd747c485e"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Jan 21, 2024</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2.  
3.  
4.  
5.  
6.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