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620949f709149f3"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d5241c9c1393486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d523d7ee2304ef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951c884b601497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8eaed7790e9459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29f2828abdac435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e56528544474ed3"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cc86a6d8f4441c4"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64c693e87f545b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ad73a44d32346b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c4b29364dc441c0"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59ea575f0910445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d95768c7dbe489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