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71b2fb32913452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3160837009f471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9a1b6ae83ae412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cad96a031f04d1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24f0b8ea4904b1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e7ff299b7814eb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5f8494847964eb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18ee3fc5e824d7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5f8fa00145c424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1f8ef48bb5e4fb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554d42763084e8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346c5484c314fd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5b577fa76b14e5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