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894f63c45a094194"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e8122d71e6b546d1"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63028d5d555f4977"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6f801ba47a824a4f"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bd064d5d75be48ad"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3dd4861885ad4fdf"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5c7bbd68b3e6431d"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e864dc0527264827"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20c400ffb3ac4299"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f8dee2a54f3b4f37"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de9ed911302347cd"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626ba430b5e64f2e"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37d4fc21443f4c0a"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Jan 21,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2.  
3.  
4.  
5.  
6.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