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fbf4c995e2fb45f9"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4fce3891a9814c03"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30b745a57cd647ae"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57844e470d9e4225"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eec62fa7efbe4a0b"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7dc423861aec4aa7"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04704c0c7d95442d"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8edaeec240f940a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bee18424be54aee"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7ecf26e05bee4856"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4be47263c2704fa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9faebda99992463a"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6ec475e83e4c4ce9"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21,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