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8043b6415c004d73"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454a365d85624fc3"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2c0848f788334ee3"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3029c3fe23014341"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7fb686726ce74544"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fd57c8ad132b4b94"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459112d2b06b48ff"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b168bbff35944aef"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e312cd696b6844b2"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511191fe58124967"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9b8baceebcc34879"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bb612e4b81fc4fc0"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bd4d41c6db4548a4"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Jan 21,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2.  
3.  
4.  
5.  
6.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