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309167438b407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5c7fb66c9e84ad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21475cc1544a9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419157897d443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7d1c4ee52a468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efbe5a287844f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e5bfab4f64418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2c329afe6f480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22e9202d92468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e3f30d2809403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c1d6baa2dc424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80b25e7d35467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20b3940a6d494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9b257f5b964c6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a3044f5894451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520f469aa8442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89cdd051774a88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d69651d34c4e0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828ec79a0455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4270d7e3e4418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c7a95a7926457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e0b5348950456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e1552eac5a436d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b56a2e19af45b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26ba46c9d6494d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be1e484bf242c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49c59f5a014a31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05e6a8a1ca47b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6b70a0323e4c4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c4ffcf14c54950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0fa31131c44ba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52ddf5f5b74577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71cac9f5c34dea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57b684b68a4b15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48bd6f5cbf456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4154a910004b4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a4bdf72378465f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4d23431d844a2e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26d2a36c5c4443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b8d40e8f50486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a680ba44f964b48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ecb2825dfcb4f35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3a9fdaed58c4902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1d0c343ec8c4395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2d05aea053a422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cae3861810427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37c7fddfb4450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f2603727704a3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261c802f20420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fd872734fb4f9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