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c.xml" ContentType="application/vnd.openxmlformats-officedocument.presentationml.slide+xml"/>
  <Override PartName="/ppt/slides/slide3d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51da8ee8b24789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74279c64939545f3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b6515130e624f9a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8360ec349d54e04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b181f8d5e134b67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001910992945c1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17311a951d436f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cb70ad0d446474f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c893873291443f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e9773da9c4488a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07bf0a43b9f47c3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c8fd69760e74ec4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a07cc7441464831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4ce0b92947b4144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a4d3ec7876e480a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eccbb6c755c4317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bd2fddec6b4065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d3645e4e8eb43f5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77ce1190f542ba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a00979c8684615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272ddce6174600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45f76eba5334c83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210170f028f4b1e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6b9a3bf75b49ff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0a78c4b7c545c3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927396616204c88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48a6431f1642a2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c9bf70675b4284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eaacb26a9443cb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796da1ec5fb4533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326e3ad49d4d21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3c13b2d02304981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3d873b3f8134dd6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dacd88ffb9a4a2d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d574042c144b59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73a6e3539242ca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1351d267354068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045873946b446bb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a0837905544a1f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31e7f35acc4a16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af0c924ca3043f8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bb1b3ab066b4bc8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3b402099db54d5b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7670804c3eb46ca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014e241914f4e1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38ff9857434bf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da2fb4aba74f67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99d4e8518e46c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8e7342f25884d6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567bdbe8f0424d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2024年2月4日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我要跪下，謙恭的崇拜敬奉，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並要頌揚神阿你真偉大。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       宝贵十架   HOL#2024       成长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宝贵十架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祢的身體 為我而捨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帶我出黑暗 進入光明國度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使我再次能看見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祢的寶血 為我而流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寶貴十架上 醫治恩典湧流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使我完全得自由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寶貴十架的大能賜我生命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主耶穌我俯伏敬拜祢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寶貴十架的救恩是祢所立的約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祢的愛永遠不會改變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成长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没有狂风暴雨的洗礼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蓝天怎会呈现一片清澄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没有世间人情的冷暖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生命岂能绽放一季缤纷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苦难原是一份化装的祝福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引导我们一步一步成圣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没有熬炼人心的患难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我们怎能学习时时坚忍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没有千锤百炼的品格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我们怎能与主性情有份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因为圣灵不断浇灌的慈爱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内心盼望才会存到永恒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今天第二堂崇拜後慶賀汪牧師按立。今天的午餐免費。請一起來慶祝！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今天我們差派短宣队赴印度宣教。請繼續爲周明恩、岑詠竹、Jonathan 、何志揚、Georgina 和馬麗明禱告，因他們將於2月13-24號前往印度。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今年的中國新年慶祝活動將於 2 月 24 日禮拜六下午 3 點至 7 點在母堂舉行。鼓勵弟兄姐妹们大家都利用這個機會邀請新朋友參加這次慶祝活動。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我們邀請所有希望參加英文查經班的人通過Zoom參加名爲“從創造到基督”的學習，追溯神的愛的故事，從聖經第一頁開始貫穿舊約直到耶稣的生平和事工。查經從2月4日晚上7:30開始。請聯系Lily Lee獲取更多信息。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本月博愛團契的聚會將於2月24日中國新年慶祝活動時舉行。詩班在當天下午3:50排練。
7.  崇拜講員 	2月11日 英文崇拜	葉依芹弟兄 中文崇拜	汪牧師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大智大勇尼希米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尼希米挫败参巴拉的诡计二、 尼希米挫败示马雅的诡计三、 尼希米监督城墙修造完工、安排守望者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尼希米挫败参巴拉的诡计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10:16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我差你們去、如同羊進入狼群、所以你們要靈巧像蛇、馴良像鴿子。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16:13-14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你們務要儆醒、在真道上站立得穩、要作大丈夫、要剛強。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凡你們所作的、都要憑愛心而作。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2:1-5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我兒阿、你要在基督耶穌的恩典上剛強起來。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你在許多見證人面前聽見我所教訓的、也要交託那忠心能教導別人的人。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你要和我同受苦難、好像基督耶穌的精兵。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凡在軍中當兵的、不將世務纏身、好叫那招他當兵的人喜悅。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人若在場上比武、非按規矩、就不能得冠冕。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4:7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故此你們要順服　神．務要抵擋魔鬼、魔鬼就必離開你們逃跑了。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尼希米挫败示马雅的诡计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尼希米监督城墙修造完工、安排守望者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6:15-16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6:17-19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7:1-3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城牆修完、我安了門扇、守門的、歌唱的、和利未人、都已派定。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我就派我的弟兄哈拿尼、和營樓的宰官哈拿尼雅、管理耶路撒冷．因為哈拿尼雅是忠信的、又敬畏　神過於眾人。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我吩咐他們說、等到太陽上升、才可開耶路撒冷的城門．人尚看守的時候、就要關門、上閂、也當派耶路撒冷的居民、各按班次、看守自己房屋對面之處。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HOL#20240       剛強不要懼怕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剛強不要懼怕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剛強，不要懼怕，你要壯膽不沮喪，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因為主必與你同在，祂必光照你的路，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因主那在你裡面的主，今日能使你剛強，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將你的懼怕全交給祂，讓祂來擦幹你一切眼淚，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祂知因祂曾經歷過，祂知道你心深處所盼望，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你在祂手中必不遭害，你已有權柄能戰勝仇敵，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深知祂必與你同在，祂的愛，祂的能力釋放你。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100:4-5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當稱謝進入他的門、當讚美進入他的院．當感謝他、稱頌他的名。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因為耶和華本為善．他的慈愛、存到永遠、他的信實、直到萬代。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HOL#12       你真偉大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你真偉大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主阿！我神，我每逢舉目觀看，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你手所造一切奇妙大工，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看見星宿，又聽到隆隆雷聲，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你的大能遍滿了宇宙中。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當我想到，神竟願差祂兒子，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降世捨命，我幾乎不領會，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主在十架，甘願背我的重擔，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流血捨身為要赦免我罪。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當主再來，歡呼聲響澈天空，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何等喜樂主接我回天家，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