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b1ce8406b9455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547daec305849c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03ecf265b84c1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29bd41cd5a4ff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784fb9de9f401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455994a4b04a6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3fbc2e2a3b423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24d626fb4642fa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d1f580d4c14c0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e912f788374cb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478f44e52e42c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bb57c140bf4cc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506d9a44f248b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1d6cddf9af47d7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0b7a63ad2b4c4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b6f141bed045c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cc9a684af0459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516e279dd84f5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18de0d1bee4b70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4a420672bd4d0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0cee2edfdc4392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5884f853cf48ce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6a730995fa4f3a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6a72d91c0544b1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8b1d14bf794391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78e277c68a41bf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84a9bb6a284d27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1695bc7912436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34ccb221044aeb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f8f730fb024539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653ccb929441ce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be07cb9ad24134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334f865f6b4a13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95fe3d258f4f6e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2c446ee5f544e7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ca0a75346242ef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08125c46cb4d4c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e0498230134a83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6b77d562514eff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cbf76b05214ea6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ef8efb2115f44f4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143a14da23e4f64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1fabae5c2b54297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e26b5af74df4d31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b6d3156c7f24ae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b4a942ff4645d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8593cafdf546e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52a6ff117740a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645e2fdfc64ea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f7394d216c4bc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