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756289386346d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376f5b67c922453b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f37d7ae0c14a0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888b1c181f4fa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d56bb7861e498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5ddd888cf7f4d4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3861792a4e4df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56200f6d6524318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515484e0f94c5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7d7f1dabbf4e4e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2eeb387068408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b9ab46502c479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cc7db02bdb7439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4018f032b641f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2aecffae1340a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dbd19dddc64f9e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fc8ac1c15f462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420c2f66d64ca0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e4df0629b4453c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7d0c89eef4404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675b34518b9443f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0ab0ba467c94c1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b1897eb4ba4e46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e6d147c4114c66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62187390854f2d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63a3cac7664a94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8c631dcea54334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7b5180c5e14707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0cd29999164b6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188a13e186424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53e1c27c5542c2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6eafb194e149d5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2dca73795444ac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601ff9021e4fec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9776f3494a496d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e2c818aaf74036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452af7414a4bac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b4220e60e2416b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f517450f754124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ae386da2ea4366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376441aaec5406a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d97121212164369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be17697af5e4eb4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8eca6994c3c47b6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3d40ac59905459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16b3c5e6ba427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0ba7b414d8430c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fffccdff8941d8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fb98e4bc884e1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a1a962d065459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