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3c.xml" ContentType="application/vnd.openxmlformats-officedocument.presentationml.slide+xml"/>
  <Override PartName="/ppt/slides/slide3d.xml" ContentType="application/vnd.openxmlformats-officedocument.presentationml.slide+xml"/>
  <Override PartName="/ppt/slides/slide39.xml" ContentType="application/vnd.openxmlformats-officedocument.presentationml.slide+xml"/>
  <Override PartName="/ppt/slides/slide3a.xml" ContentType="application/vnd.openxmlformats-officedocument.presentationml.slide+xml"/>
  <Override PartName="/ppt/slides/slide3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e.xml" ContentType="application/vnd.openxmlformats-officedocument.presentationml.slide+xml"/>
  <Override PartName="/ppt/slides/slide2f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  <p:sldId xmlns:r="http://schemas.openxmlformats.org/officeDocument/2006/relationships" id="303" r:id="newSlide35"/>
    <p:sldId xmlns:r="http://schemas.openxmlformats.org/officeDocument/2006/relationships" id="304" r:id="newSlide36"/>
    <p:sldId xmlns:r="http://schemas.openxmlformats.org/officeDocument/2006/relationships" id="305" r:id="newSlide37"/>
    <p:sldId xmlns:r="http://schemas.openxmlformats.org/officeDocument/2006/relationships" id="306" r:id="newSlide38"/>
    <p:sldId xmlns:r="http://schemas.openxmlformats.org/officeDocument/2006/relationships" id="307" r:id="newSlide39"/>
    <p:sldId xmlns:r="http://schemas.openxmlformats.org/officeDocument/2006/relationships" id="308" r:id="newSlide40"/>
    <p:sldId xmlns:r="http://schemas.openxmlformats.org/officeDocument/2006/relationships" id="309" r:id="newSlide41"/>
    <p:sldId xmlns:r="http://schemas.openxmlformats.org/officeDocument/2006/relationships" id="310" r:id="newSlide42"/>
    <p:sldId xmlns:r="http://schemas.openxmlformats.org/officeDocument/2006/relationships" id="311" r:id="newSlide43"/>
    <p:sldId xmlns:r="http://schemas.openxmlformats.org/officeDocument/2006/relationships" id="312" r:id="newSlide44"/>
    <p:sldId xmlns:r="http://schemas.openxmlformats.org/officeDocument/2006/relationships" id="313" r:id="newSlide45"/>
    <p:sldId xmlns:r="http://schemas.openxmlformats.org/officeDocument/2006/relationships" id="314" r:id="newSlide46"/>
    <p:sldId xmlns:r="http://schemas.openxmlformats.org/officeDocument/2006/relationships" id="315" r:id="newSlide47"/>
    <p:sldId xmlns:r="http://schemas.openxmlformats.org/officeDocument/2006/relationships" id="316" r:id="newSlide48"/>
    <p:sldId xmlns:r="http://schemas.openxmlformats.org/officeDocument/2006/relationships" id="317" r:id="newSlide49"/>
    <p:sldId xmlns:r="http://schemas.openxmlformats.org/officeDocument/2006/relationships" id="318" r:id="newSlide50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Relationship Type="http://schemas.openxmlformats.org/officeDocument/2006/relationships/slide" Target="/ppt/slides/slide2e.xml" Id="newSlide35" /><Relationship Type="http://schemas.openxmlformats.org/officeDocument/2006/relationships/slide" Target="/ppt/slides/slide2f.xml" Id="newSlide36" /><Relationship Type="http://schemas.openxmlformats.org/officeDocument/2006/relationships/slide" Target="/ppt/slides/slide30.xml" Id="newSlide37" /><Relationship Type="http://schemas.openxmlformats.org/officeDocument/2006/relationships/slide" Target="/ppt/slides/slide31.xml" Id="newSlide38" /><Relationship Type="http://schemas.openxmlformats.org/officeDocument/2006/relationships/slide" Target="/ppt/slides/slide32.xml" Id="newSlide39" /><Relationship Type="http://schemas.openxmlformats.org/officeDocument/2006/relationships/slide" Target="/ppt/slides/slide33.xml" Id="newSlide40" /><Relationship Type="http://schemas.openxmlformats.org/officeDocument/2006/relationships/slide" Target="/ppt/slides/slide34.xml" Id="newSlide41" /><Relationship Type="http://schemas.openxmlformats.org/officeDocument/2006/relationships/slide" Target="/ppt/slides/slide35.xml" Id="newSlide42" /><Relationship Type="http://schemas.openxmlformats.org/officeDocument/2006/relationships/slide" Target="/ppt/slides/slide36.xml" Id="newSlide43" /><Relationship Type="http://schemas.openxmlformats.org/officeDocument/2006/relationships/slide" Target="/ppt/slides/slide37.xml" Id="newSlide44" /><Relationship Type="http://schemas.openxmlformats.org/officeDocument/2006/relationships/slide" Target="/ppt/slides/slide38.xml" Id="newSlide45" /><Relationship Type="http://schemas.openxmlformats.org/officeDocument/2006/relationships/slide" Target="/ppt/slides/slide39.xml" Id="newSlide46" /><Relationship Type="http://schemas.openxmlformats.org/officeDocument/2006/relationships/slide" Target="/ppt/slides/slide3a.xml" Id="newSlide47" /><Relationship Type="http://schemas.openxmlformats.org/officeDocument/2006/relationships/slide" Target="/ppt/slides/slide3b.xml" Id="newSlide48" /><Relationship Type="http://schemas.openxmlformats.org/officeDocument/2006/relationships/slide" Target="/ppt/slides/slide3c.xml" Id="newSlide49" /><Relationship Type="http://schemas.openxmlformats.org/officeDocument/2006/relationships/slide" Target="/ppt/slides/slide3d.xml" Id="newSlide5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0537a503364ad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27c84ea02e4741fa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d6c8409d22498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8831b8abaa4a0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32429cbc2a499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1814ff003ae4a26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dd8ac5fedbd4a6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c52d5392744fbb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f701edaf04647d8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b9ddecb201e478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6a7dc847ab464c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0cf958ea7c948e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9f1cc654d64e83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f852fabff904066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933a2c718b14c9e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2d8a49600994264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3a824cbb90c449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8786db5cc9453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977833351604192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8e115253bba4050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866576e0b59408e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1d52f5ce9514927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3a6f09babdb4350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ab2879b414e439e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856e084c354ae3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233cea5f614643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148753f50d4d76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f9e0a2f7f34192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ba2c72006d4463" /></Relationships>
</file>

<file path=ppt/slides/_rels/slide2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867f0f557af4e41" /></Relationships>
</file>

<file path=ppt/slides/_rels/slide2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1907b7012c4397" /></Relationships>
</file>

<file path=ppt/slides/_rels/slide3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55383ab61e64ed6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20c2e8b196c4261" /></Relationships>
</file>

<file path=ppt/slides/_rels/slide3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1e03a236fed457b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fc17a0f462440ac" /></Relationships>
</file>

<file path=ppt/slides/_rels/slide3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0f80b087f294eea" /></Relationships>
</file>

<file path=ppt/slides/_rels/slide3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1a4fff4d264c13" /></Relationships>
</file>

<file path=ppt/slides/_rels/slide3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f5ad910a49b4c03" /></Relationships>
</file>

<file path=ppt/slides/_rels/slide3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fe401875a54325" /></Relationships>
</file>

<file path=ppt/slides/_rels/slide3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85d4c6d60a04d82" /></Relationships>
</file>

<file path=ppt/slides/_rels/slide3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74f3109a08c46c2" /></Relationships>
</file>

<file path=ppt/slides/_rels/slide3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113930d4d7c4922" /></Relationships>
</file>

<file path=ppt/slides/_rels/slide3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13d0ae5a693d4963" /></Relationships>
</file>

<file path=ppt/slides/_rels/slide3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8dd4657e34943ad" /></Relationships>
</file>

<file path=ppt/slides/_rels/slide3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27c7b3d17a442c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29fdc7e7b94163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009ccfee724e34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b07803ab2504fd3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b47a23846fa468f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6ad75f803c43ac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2024年2月4日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我要跪下，謙恭的崇拜敬奉，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並要頌揚神阿你真偉大。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       宝贵十架   HOL#2024       成长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宝贵十架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祢的身體 為我而捨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帶我出黑暗 進入光明國度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使我再次能看見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 我感謝祢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祢的寶血 為我而流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寶貴十架上 醫治恩典湧流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使我完全得自由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寶貴十架的大能賜我生命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主耶穌我俯伏敬拜祢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寶貴十架的救恩是祢所立的約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祢的愛永遠不會改變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成长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没有狂风暴雨的洗礼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蓝天怎会呈现一片清澄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没有世间人情的冷暖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生命岂能绽放一季缤纷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苦难原是一份化装的祝福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引导我们一步一步成圣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没有熬炼人心的患难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我们怎能学习时时坚忍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没有千锤百炼的品格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我们怎能与主性情有份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因为圣灵不断浇灌的慈爱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内心盼望才会存到永恒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祢是我救主 是我良朋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祢的恩典够我用 虽经患难过幽谷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祢的话语是我脚前的灯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主耶稣 主耶稣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祢是我安慰 我的牧人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祢的杖必保护我 祢的竿必坚固我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一生恩惠慈爱紧紧跟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今天第二堂崇拜後慶賀汪牧師按立。今天的午餐免費。請一起來慶祝！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今天我們差派短宣队赴印度宣教。請繼續爲周明恩、岑詠竹、Jonathan 、何志揚、Georgina 和馬麗明禱告，因他們將於2月13-24號前往印度。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今年的中國新年慶祝活動將於 2 月 24 日禮拜六下午 3 點至 7 點在母堂舉行。鼓勵弟兄姐妹们大家都利用這個機會邀請新朋友參加這次慶祝活動。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我們邀請所有希望參加英文查經班的人通過Zoom參加名爲“從創造到基督”的學習，追溯神的愛的故事，從聖經第一頁開始貫穿舊約直到耶稣的生平和事工。查經從2月4日晚上7:30開始。請聯系Lily Lee獲取更多信息。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本月博愛團契的聚會將於2月24日中國新年慶祝活動時舉行。詩班在當天下午3:50排練。
7.  崇拜講員 	2月11日 英文崇拜	葉依芹弟兄 中文崇拜	汪牧師 西區崇拜	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我說、像我這樣的人、豈要逃跑呢．像我這樣的人、豈能進入殿裏保全生命呢．我不進去。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大智大勇尼希米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尼希米挫败参巴拉的诡计二、 尼希米挫败示马雅的诡计三、 尼希米监督城墙修造完工、安排守望者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尼希米挫败参巴拉的诡计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參巴拉、多比雅、亞拉伯人基善、和我們其餘的仇敵、聽見我已經修完了城牆、其中沒有破裂之處（那時我還沒有安門扇)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參巴拉和基善就打發人來見我、說、請你來、我們在阿挪平原的一個莊村相會。他們卻想害我。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於是我差遣人去見他們說、我現在辦理大工、不能下去．焉能停工、下去見你們呢。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他們這樣四次打發人來見我、我都如此回答他們。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6:5-9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參巴拉第五次打發僕人來見我、手裏拿著未封的信、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信上寫著說、外邦人中有風聲、迦施慕〔就是基善見二章十九節〕也說、你和猶大人謀反修造城牆、你要作他們的王。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你又派先知在耶路撒冷指著你宣講、說、在猶大有王．現在這話必傳與王知．所以請你來、與我們彼此商議。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我就差遣人去見他說、你所說的這事、一概沒有、是你心裏捏造的。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他們都要使我們懼怕、意思說、他們的手必軟弱、以致工作不能成就。　神阿、求你堅固我的手。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10:16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我差你們去、如同羊進入狼群、所以你們要靈巧像蛇、馴良像鴿子。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16:13-14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你們務要儆醒、在真道上站立得穩、要作大丈夫、要剛強。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凡你們所作的、都要憑愛心而作。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提 摩 太 後 書 2:1-5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我兒阿、你要在基督耶穌的恩典上剛強起來。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你在許多見證人面前聽見我所教訓的、也要交託那忠心能教導別人的人。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你要和我同受苦難、好像基督耶穌的精兵。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凡在軍中當兵的、不將世務纏身、好叫那招他當兵的人喜悅。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人若在場上比武、非按規矩、就不能得冠冕。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雅 各 書 4:7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故此你們要順服　神．務要抵擋魔鬼、魔鬼就必離開你們逃跑了。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尼希米挫败示马雅的诡计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我到了米希大別的孫子第來雅的兒子示瑪雅家裏．那時、他閉門不出．他說、我們不如在　神的殿裏會面、將殿門關鎖．因為他們要來殺你、就是夜裏來殺你。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賄買他的緣故、是要叫我懼怕、依從他犯罪、他們好傳揚惡言毀謗我。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我看明　神沒有差遣他、是他自己說這話攻擊我．是多比雅和參巴拉賄買了他。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尼希米监督城墙修造完工、安排守望者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6:15-16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6:17-19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在那些日子猶大的貴冑屢次寄信與多比雅、多比雅也來信與他們。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18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在猶大有許多人與多比雅結盟、因他是亞拉的兒子、示迦尼的女婿．並且他的兒子約哈難娶了比利迦兒子米書蘭的女兒為妻。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他們常在我面前說多比雅的善行、也將我的話傳與他。多比雅又常寄信來、要叫我懼怕。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7:1-3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城牆修完、我安了門扇、守門的、歌唱的、和利未人、都已派定。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我就派我的弟兄哈拿尼、和營樓的宰官哈拿尼雅、管理耶路撒冷．因為哈拿尼雅是忠信的、又敬畏　神過於眾人。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我吩咐他們說、等到太陽上升、才可開耶路撒冷的城門．人尚看守的時候、就要關門、上閂、也當派耶路撒冷的居民、各按班次、看守自己房屋對面之處。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HOL#20240       剛強不要懼怕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3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剛強不要懼怕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剛強，不要懼怕，你要壯膽不沮喪，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因為主必與你同在，祂必光照你的路，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剛強，不要懼怕，你壯膽不沮喪，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因主那在你裡面的主，今日能使你剛強，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將你的懼怕全交給祂，讓祂來擦幹你一切眼淚，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祂知因祂曾經歷過，祂知道你心深處所盼望，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你在祂手中必不遭害，你已有權柄能戰勝仇敵，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深知祂必與你同在，祂的愛，祂的能力釋放你。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3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3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6:14-16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　神阿、多比雅、參巴拉、女先知挪亞底、和其餘的先知、要叫我懼怕、求你記念他們所行的這些事。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以祿月二十五日城牆修完了、共修了五十二天。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我們一切仇敵、四圍的外邦人、聽見了便懼怕、愁眉不展．因為見這工作完成、是出乎我們的　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HOL#12       你真偉大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你真偉大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主阿！我神，我每逢舉目觀看，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你手所造一切奇妙大工，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看見星宿，又聽到隆隆雷聲，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你的大能遍滿了宇宙中。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當我想到，神竟願差祂兒子，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降世捨命，我幾乎不領會，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主在十架，甘願背我的重擔，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流血捨身為要赦免我罪。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我靈歌唱，讚美救主我神，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「你真偉大！何等偉大！」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當主再來，歡呼聲響澈天空，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何等喜樂主接我回天家，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