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0a3feda61f4e4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bd0857b3089430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b146f369ce410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1ac042f6ac4df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55ed1398e14edf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eb9681866048b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80274a7c70442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7284c1301f407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44bfc5dd304c4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2f79bb24034cb6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58e95939fe4b7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cba49715c14e68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7e0e6fec7c4e2d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e482e807fc420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6e673a687844d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9c3d4b8041496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82264f8fe645c5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c0a5d9001d4cb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b8c80269504d6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51ae87fd8d425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34345e71c94e05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a11ef08130480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1c030082d646a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44b4a1afda4189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7469c5fa604044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dc07a7fce247cb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7be16daa1d487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3c367cc8eb479b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7e57ea752648e1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eba335bce4406d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6665fe8726453e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26c33631124f80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1806295c834cf3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4e7d72018342b4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34da413126413a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0c7b320aef4ab4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594d9997be4796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0f93de35404a90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8925ef83994f16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908cf7563745b9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4c7817b8c3f4432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f3e7d6bb03b4e00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84ddc6f6912405f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dc298ccaefc4fae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c861793034640a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04a99a74a94e8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ac4944094b477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824ca3dc82414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0d35043f1d411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64ae4d40874fb2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