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b20b92b30747e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62f2a4d5dcb4bb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e08381c83d447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5472ca13ee4f0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b98d3861c64e2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b2507631e342e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54381f7ef64b9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d4f8b16ab248a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feb742eea8447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719de92b5d4fa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c598468cb5416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d0c63c6bd7465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7039c11e2b444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099b7f0852430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51727e254f44e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89e9dae586491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e82f545038425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df0ee95d584e1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fd076f5b6d4cf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a323a54135434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d330ab618b4e2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6d7d0ad3f24cb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e10d8578484fe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b80725f3d04d3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e943ccb2df4cd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65866e8b524e0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2a9214e941484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f5751ca6fc45b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b97af402ac4c1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a3bff183ca432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352e9980774b5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df9cb20b06469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12362bde8343f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866307400f40b9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a0f646f68b457f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77368b545c4f42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7ba3a3d886481a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980e3c16ed461d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6ea462047e4edc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2b1f0f815a4772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82a50dae764d4f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e8c98b88c85405a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8efb41cbbce47a8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25f8618e1a6448f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307ec84ba6940d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ab4756f162499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d639b2b62a48c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583c689cc24ed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ac22f81f524af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b0045fb8024bb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