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3.xml" ContentType="application/vnd.openxmlformats-officedocument.presentationml.slide+xml"/>
  <Override PartName="/ppt/slides/slide3c.xml" ContentType="application/vnd.openxmlformats-officedocument.presentationml.slide+xml"/>
  <Override PartName="/ppt/slides/slide3d.xml" ContentType="application/vnd.openxmlformats-officedocument.presentationml.slide+xml"/>
  <Override PartName="/ppt/slides/slide39.xml" ContentType="application/vnd.openxmlformats-officedocument.presentationml.slide+xml"/>
  <Override PartName="/ppt/slides/slide3a.xml" ContentType="application/vnd.openxmlformats-officedocument.presentationml.slide+xml"/>
  <Override PartName="/ppt/slides/slide3b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slides/slide14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s/slideb.xml" ContentType="application/vnd.openxmlformats-officedocument.presentationml.slide+xml"/>
  <Override PartName="/ppt/slides/slidec.xml" ContentType="application/vnd.openxmlformats-officedocument.presentationml.slide+xml"/>
  <Override PartName="/ppt/slides/slided.xml" ContentType="application/vnd.openxmlformats-officedocument.presentationml.slide+xml"/>
  <Override PartName="/ppt/slides/slidee.xml" ContentType="application/vnd.openxmlformats-officedocument.presentationml.slide+xml"/>
  <Override PartName="/ppt/slides/slidef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1a.xml" ContentType="application/vnd.openxmlformats-officedocument.presentationml.slide+xml"/>
  <Override PartName="/ppt/slides/slide1b.xml" ContentType="application/vnd.openxmlformats-officedocument.presentationml.slide+xml"/>
  <Override PartName="/ppt/slides/slide1c.xml" ContentType="application/vnd.openxmlformats-officedocument.presentationml.slide+xml"/>
  <Override PartName="/ppt/slides/slide1d.xml" ContentType="application/vnd.openxmlformats-officedocument.presentationml.slide+xml"/>
  <Override PartName="/ppt/slides/slide1e.xml" ContentType="application/vnd.openxmlformats-officedocument.presentationml.slide+xml"/>
  <Override PartName="/ppt/slides/slide1f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2a.xml" ContentType="application/vnd.openxmlformats-officedocument.presentationml.slide+xml"/>
  <Override PartName="/ppt/slides/slide2b.xml" ContentType="application/vnd.openxmlformats-officedocument.presentationml.slide+xml"/>
  <Override PartName="/ppt/slides/slide2c.xml" ContentType="application/vnd.openxmlformats-officedocument.presentationml.slide+xml"/>
  <Override PartName="/ppt/slides/slide2d.xml" ContentType="application/vnd.openxmlformats-officedocument.presentationml.slide+xml"/>
  <Override PartName="/ppt/slides/slide2e.xml" ContentType="application/vnd.openxmlformats-officedocument.presentationml.slide+xml"/>
  <Override PartName="/ppt/slides/slide2f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p="http://schemas.openxmlformats.org/presentationml/2006/main" saveSubsetFonts="1">
  <p:sldMasterIdLst>
    <p:sldMasterId xmlns:r="http://schemas.openxmlformats.org/officeDocument/2006/relationships" id="2147483648" r:id="rId1"/>
  </p:sldMasterIdLst>
  <p:notesMasterIdLst>
    <p:notesMasterId xmlns:r="http://schemas.openxmlformats.org/officeDocument/2006/relationships" r:id="rId12"/>
  </p:notesMasterIdLst>
  <p:sldIdLst>
    <p:sldId xmlns:r="http://schemas.openxmlformats.org/officeDocument/2006/relationships" id="259" r:id="rId2"/>
    <p:sldId xmlns:r="http://schemas.openxmlformats.org/officeDocument/2006/relationships" id="269" r:id="newSlide1"/>
    <p:sldId xmlns:r="http://schemas.openxmlformats.org/officeDocument/2006/relationships" id="270" r:id="newSlide2"/>
    <p:sldId xmlns:r="http://schemas.openxmlformats.org/officeDocument/2006/relationships" id="271" r:id="newSlide3"/>
    <p:sldId xmlns:r="http://schemas.openxmlformats.org/officeDocument/2006/relationships" id="272" r:id="newSlide4"/>
    <p:sldId xmlns:r="http://schemas.openxmlformats.org/officeDocument/2006/relationships" id="273" r:id="newSlide5"/>
    <p:sldId xmlns:r="http://schemas.openxmlformats.org/officeDocument/2006/relationships" id="274" r:id="newSlide6"/>
    <p:sldId xmlns:r="http://schemas.openxmlformats.org/officeDocument/2006/relationships" id="275" r:id="newSlide7"/>
    <p:sldId xmlns:r="http://schemas.openxmlformats.org/officeDocument/2006/relationships" id="276" r:id="newSlide8"/>
    <p:sldId xmlns:r="http://schemas.openxmlformats.org/officeDocument/2006/relationships" id="277" r:id="newSlide9"/>
    <p:sldId xmlns:r="http://schemas.openxmlformats.org/officeDocument/2006/relationships" id="278" r:id="newSlide10"/>
    <p:sldId xmlns:r="http://schemas.openxmlformats.org/officeDocument/2006/relationships" id="279" r:id="newSlide11"/>
    <p:sldId xmlns:r="http://schemas.openxmlformats.org/officeDocument/2006/relationships" id="280" r:id="newSlide12"/>
    <p:sldId xmlns:r="http://schemas.openxmlformats.org/officeDocument/2006/relationships" id="281" r:id="newSlide13"/>
    <p:sldId xmlns:r="http://schemas.openxmlformats.org/officeDocument/2006/relationships" id="282" r:id="newSlide14"/>
    <p:sldId xmlns:r="http://schemas.openxmlformats.org/officeDocument/2006/relationships" id="283" r:id="newSlide15"/>
    <p:sldId xmlns:r="http://schemas.openxmlformats.org/officeDocument/2006/relationships" id="284" r:id="newSlide16"/>
    <p:sldId xmlns:r="http://schemas.openxmlformats.org/officeDocument/2006/relationships" id="285" r:id="newSlide17"/>
    <p:sldId xmlns:r="http://schemas.openxmlformats.org/officeDocument/2006/relationships" id="286" r:id="newSlide18"/>
    <p:sldId xmlns:r="http://schemas.openxmlformats.org/officeDocument/2006/relationships" id="287" r:id="newSlide19"/>
    <p:sldId xmlns:r="http://schemas.openxmlformats.org/officeDocument/2006/relationships" id="288" r:id="newSlide20"/>
    <p:sldId xmlns:r="http://schemas.openxmlformats.org/officeDocument/2006/relationships" id="289" r:id="newSlide21"/>
    <p:sldId xmlns:r="http://schemas.openxmlformats.org/officeDocument/2006/relationships" id="290" r:id="newSlide22"/>
    <p:sldId xmlns:r="http://schemas.openxmlformats.org/officeDocument/2006/relationships" id="291" r:id="newSlide23"/>
    <p:sldId xmlns:r="http://schemas.openxmlformats.org/officeDocument/2006/relationships" id="292" r:id="newSlide24"/>
    <p:sldId xmlns:r="http://schemas.openxmlformats.org/officeDocument/2006/relationships" id="293" r:id="newSlide25"/>
    <p:sldId xmlns:r="http://schemas.openxmlformats.org/officeDocument/2006/relationships" id="294" r:id="newSlide26"/>
    <p:sldId xmlns:r="http://schemas.openxmlformats.org/officeDocument/2006/relationships" id="295" r:id="newSlide27"/>
    <p:sldId xmlns:r="http://schemas.openxmlformats.org/officeDocument/2006/relationships" id="296" r:id="newSlide28"/>
    <p:sldId xmlns:r="http://schemas.openxmlformats.org/officeDocument/2006/relationships" id="297" r:id="newSlide29"/>
    <p:sldId xmlns:r="http://schemas.openxmlformats.org/officeDocument/2006/relationships" id="298" r:id="newSlide30"/>
    <p:sldId xmlns:r="http://schemas.openxmlformats.org/officeDocument/2006/relationships" id="299" r:id="newSlide31"/>
    <p:sldId xmlns:r="http://schemas.openxmlformats.org/officeDocument/2006/relationships" id="300" r:id="newSlide32"/>
    <p:sldId xmlns:r="http://schemas.openxmlformats.org/officeDocument/2006/relationships" id="301" r:id="newSlide33"/>
    <p:sldId xmlns:r="http://schemas.openxmlformats.org/officeDocument/2006/relationships" id="302" r:id="newSlide34"/>
    <p:sldId xmlns:r="http://schemas.openxmlformats.org/officeDocument/2006/relationships" id="303" r:id="newSlide35"/>
    <p:sldId xmlns:r="http://schemas.openxmlformats.org/officeDocument/2006/relationships" id="304" r:id="newSlide36"/>
    <p:sldId xmlns:r="http://schemas.openxmlformats.org/officeDocument/2006/relationships" id="305" r:id="newSlide37"/>
    <p:sldId xmlns:r="http://schemas.openxmlformats.org/officeDocument/2006/relationships" id="306" r:id="newSlide38"/>
    <p:sldId xmlns:r="http://schemas.openxmlformats.org/officeDocument/2006/relationships" id="307" r:id="newSlide39"/>
    <p:sldId xmlns:r="http://schemas.openxmlformats.org/officeDocument/2006/relationships" id="308" r:id="newSlide40"/>
    <p:sldId xmlns:r="http://schemas.openxmlformats.org/officeDocument/2006/relationships" id="309" r:id="newSlide41"/>
    <p:sldId xmlns:r="http://schemas.openxmlformats.org/officeDocument/2006/relationships" id="310" r:id="newSlide42"/>
    <p:sldId xmlns:r="http://schemas.openxmlformats.org/officeDocument/2006/relationships" id="311" r:id="newSlide43"/>
    <p:sldId xmlns:r="http://schemas.openxmlformats.org/officeDocument/2006/relationships" id="312" r:id="newSlide44"/>
    <p:sldId xmlns:r="http://schemas.openxmlformats.org/officeDocument/2006/relationships" id="313" r:id="newSlide45"/>
    <p:sldId xmlns:r="http://schemas.openxmlformats.org/officeDocument/2006/relationships" id="314" r:id="newSlide46"/>
    <p:sldId xmlns:r="http://schemas.openxmlformats.org/officeDocument/2006/relationships" id="315" r:id="newSlide47"/>
    <p:sldId xmlns:r="http://schemas.openxmlformats.org/officeDocument/2006/relationships" id="316" r:id="newSlide48"/>
    <p:sldId xmlns:r="http://schemas.openxmlformats.org/officeDocument/2006/relationships" id="317" r:id="newSlide49"/>
    <p:sldId xmlns:r="http://schemas.openxmlformats.org/officeDocument/2006/relationships" id="318" r:id="newSlide50"/>
  </p:sldIdLst>
  <p:sldSz cx="9144000" cy="6858000" type="screen4x3"/>
  <p:notesSz cx="6858000" cy="9144000"/>
  <p:defaultTextStyle>
    <a:defPPr xmlns:a="http://schemas.openxmlformats.org/drawingml/2006/main">
      <a:defRPr lang="en-US"/>
    </a:defPPr>
    <a:lvl1pPr xmlns:a="http://schemas.openxmlformats.org/drawingml/2006/main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xmlns:a="http://schemas.openxmlformats.org/drawingml/2006/main"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xmlns:a="http://schemas.openxmlformats.org/drawingml/2006/main"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xmlns:a="http://schemas.openxmlformats.org/drawingml/2006/main"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xmlns:a="http://schemas.openxmlformats.org/drawingml/2006/main"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xmlns:a="http://schemas.openxmlformats.org/drawingml/2006/main"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xmlns:a="http://schemas.openxmlformats.org/drawingml/2006/main"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xmlns:a="http://schemas.openxmlformats.org/drawingml/2006/main"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xmlns:a="http://schemas.openxmlformats.org/drawingml/2006/main"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521415D9-36F7-43E2-AB2F-B90AF26B5E84}">
      <p14:sectionLst xmlns:p14="http://schemas.microsoft.com/office/powerpoint/2010/main">
        <p14:section name="Default Section" id="{8CDD93FA-A8B0-424C-BB84-7059F21A92D7}">
          <p14:sldIdLst>
            <p14:sldId id="259"/>
            <p14:sldId id="258"/>
            <p14:sldId id="260"/>
            <p14:sldId id="261"/>
            <p14:sldId id="262"/>
            <p14:sldId id="263"/>
            <p14:sldId id="264"/>
            <p14:sldId id="266"/>
            <p14:sldId id="267"/>
            <p14:sldId id="268"/>
          </p14:sldIdLst>
        </p14:section>
      </p14:section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zeyadr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AE9FF"/>
    <a:srgbClr val="CCECFF"/>
    <a:srgbClr val="99CCFF"/>
    <a:srgbClr val="66CCFF"/>
    <a:srgbClr val="3399FF"/>
    <a:srgbClr val="006699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42" autoAdjust="0"/>
    <p:restoredTop sz="94660"/>
  </p:normalViewPr>
  <p:slideViewPr>
    <p:cSldViewPr>
      <p:cViewPr>
        <p:scale>
          <a:sx n="100" d="100"/>
          <a:sy n="100" d="100"/>
        </p:scale>
        <p:origin x="-16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commentAuthors" Target="commentAuthors.xml" Id="rId13" /><Relationship Type="http://schemas.openxmlformats.org/officeDocument/2006/relationships/notesMaster" Target="notesMasters/notesMaster1.xml" Id="rId12" /><Relationship Type="http://schemas.openxmlformats.org/officeDocument/2006/relationships/tableStyles" Target="tableStyles.xml" Id="rId17" /><Relationship Type="http://schemas.openxmlformats.org/officeDocument/2006/relationships/slide" Target="slides/slide1.xml" Id="rId2" /><Relationship Type="http://schemas.openxmlformats.org/officeDocument/2006/relationships/theme" Target="theme/theme1.xml" Id="rId16" /><Relationship Type="http://schemas.openxmlformats.org/officeDocument/2006/relationships/slideMaster" Target="slideMasters/slideMaster1.xml" Id="rId1" /><Relationship Type="http://schemas.openxmlformats.org/officeDocument/2006/relationships/viewProps" Target="viewProps.xml" Id="rId15" /><Relationship Type="http://schemas.openxmlformats.org/officeDocument/2006/relationships/presProps" Target="presProps.xml" Id="rId14" /><Relationship Type="http://schemas.openxmlformats.org/officeDocument/2006/relationships/slide" Target="/ppt/slides/slideb.xml" Id="newSlide1" /><Relationship Type="http://schemas.openxmlformats.org/officeDocument/2006/relationships/slide" Target="/ppt/slides/slidec.xml" Id="newSlide2" /><Relationship Type="http://schemas.openxmlformats.org/officeDocument/2006/relationships/slide" Target="/ppt/slides/slided.xml" Id="newSlide3" /><Relationship Type="http://schemas.openxmlformats.org/officeDocument/2006/relationships/slide" Target="/ppt/slides/slidee.xml" Id="newSlide4" /><Relationship Type="http://schemas.openxmlformats.org/officeDocument/2006/relationships/slide" Target="/ppt/slides/slidef.xml" Id="newSlide5" /><Relationship Type="http://schemas.openxmlformats.org/officeDocument/2006/relationships/slide" Target="/ppt/slides/slide11.xml" Id="newSlide6" /><Relationship Type="http://schemas.openxmlformats.org/officeDocument/2006/relationships/slide" Target="/ppt/slides/slide12.xml" Id="newSlide7" /><Relationship Type="http://schemas.openxmlformats.org/officeDocument/2006/relationships/slide" Target="/ppt/slides/slide13.xml" Id="newSlide8" /><Relationship Type="http://schemas.openxmlformats.org/officeDocument/2006/relationships/slide" Target="/ppt/slides/slide14.xml" Id="newSlide9" /><Relationship Type="http://schemas.openxmlformats.org/officeDocument/2006/relationships/slide" Target="/ppt/slides/slide15.xml" Id="newSlide10" /><Relationship Type="http://schemas.openxmlformats.org/officeDocument/2006/relationships/slide" Target="/ppt/slides/slide16.xml" Id="newSlide11" /><Relationship Type="http://schemas.openxmlformats.org/officeDocument/2006/relationships/slide" Target="/ppt/slides/slide17.xml" Id="newSlide12" /><Relationship Type="http://schemas.openxmlformats.org/officeDocument/2006/relationships/slide" Target="/ppt/slides/slide18.xml" Id="newSlide13" /><Relationship Type="http://schemas.openxmlformats.org/officeDocument/2006/relationships/slide" Target="/ppt/slides/slide19.xml" Id="newSlide14" /><Relationship Type="http://schemas.openxmlformats.org/officeDocument/2006/relationships/slide" Target="/ppt/slides/slide1a.xml" Id="newSlide15" /><Relationship Type="http://schemas.openxmlformats.org/officeDocument/2006/relationships/slide" Target="/ppt/slides/slide1b.xml" Id="newSlide16" /><Relationship Type="http://schemas.openxmlformats.org/officeDocument/2006/relationships/slide" Target="/ppt/slides/slide1c.xml" Id="newSlide17" /><Relationship Type="http://schemas.openxmlformats.org/officeDocument/2006/relationships/slide" Target="/ppt/slides/slide1d.xml" Id="newSlide18" /><Relationship Type="http://schemas.openxmlformats.org/officeDocument/2006/relationships/slide" Target="/ppt/slides/slide1e.xml" Id="newSlide19" /><Relationship Type="http://schemas.openxmlformats.org/officeDocument/2006/relationships/slide" Target="/ppt/slides/slide1f.xml" Id="newSlide20" /><Relationship Type="http://schemas.openxmlformats.org/officeDocument/2006/relationships/slide" Target="/ppt/slides/slide20.xml" Id="newSlide21" /><Relationship Type="http://schemas.openxmlformats.org/officeDocument/2006/relationships/slide" Target="/ppt/slides/slide21.xml" Id="newSlide22" /><Relationship Type="http://schemas.openxmlformats.org/officeDocument/2006/relationships/slide" Target="/ppt/slides/slide22.xml" Id="newSlide23" /><Relationship Type="http://schemas.openxmlformats.org/officeDocument/2006/relationships/slide" Target="/ppt/slides/slide23.xml" Id="newSlide24" /><Relationship Type="http://schemas.openxmlformats.org/officeDocument/2006/relationships/slide" Target="/ppt/slides/slide24.xml" Id="newSlide25" /><Relationship Type="http://schemas.openxmlformats.org/officeDocument/2006/relationships/slide" Target="/ppt/slides/slide25.xml" Id="newSlide26" /><Relationship Type="http://schemas.openxmlformats.org/officeDocument/2006/relationships/slide" Target="/ppt/slides/slide26.xml" Id="newSlide27" /><Relationship Type="http://schemas.openxmlformats.org/officeDocument/2006/relationships/slide" Target="/ppt/slides/slide27.xml" Id="newSlide28" /><Relationship Type="http://schemas.openxmlformats.org/officeDocument/2006/relationships/slide" Target="/ppt/slides/slide28.xml" Id="newSlide29" /><Relationship Type="http://schemas.openxmlformats.org/officeDocument/2006/relationships/slide" Target="/ppt/slides/slide29.xml" Id="newSlide30" /><Relationship Type="http://schemas.openxmlformats.org/officeDocument/2006/relationships/slide" Target="/ppt/slides/slide2a.xml" Id="newSlide31" /><Relationship Type="http://schemas.openxmlformats.org/officeDocument/2006/relationships/slide" Target="/ppt/slides/slide2b.xml" Id="newSlide32" /><Relationship Type="http://schemas.openxmlformats.org/officeDocument/2006/relationships/slide" Target="/ppt/slides/slide2c.xml" Id="newSlide33" /><Relationship Type="http://schemas.openxmlformats.org/officeDocument/2006/relationships/slide" Target="/ppt/slides/slide2d.xml" Id="newSlide34" /><Relationship Type="http://schemas.openxmlformats.org/officeDocument/2006/relationships/slide" Target="/ppt/slides/slide2e.xml" Id="newSlide35" /><Relationship Type="http://schemas.openxmlformats.org/officeDocument/2006/relationships/slide" Target="/ppt/slides/slide2f.xml" Id="newSlide36" /><Relationship Type="http://schemas.openxmlformats.org/officeDocument/2006/relationships/slide" Target="/ppt/slides/slide30.xml" Id="newSlide37" /><Relationship Type="http://schemas.openxmlformats.org/officeDocument/2006/relationships/slide" Target="/ppt/slides/slide31.xml" Id="newSlide38" /><Relationship Type="http://schemas.openxmlformats.org/officeDocument/2006/relationships/slide" Target="/ppt/slides/slide32.xml" Id="newSlide39" /><Relationship Type="http://schemas.openxmlformats.org/officeDocument/2006/relationships/slide" Target="/ppt/slides/slide33.xml" Id="newSlide40" /><Relationship Type="http://schemas.openxmlformats.org/officeDocument/2006/relationships/slide" Target="/ppt/slides/slide34.xml" Id="newSlide41" /><Relationship Type="http://schemas.openxmlformats.org/officeDocument/2006/relationships/slide" Target="/ppt/slides/slide35.xml" Id="newSlide42" /><Relationship Type="http://schemas.openxmlformats.org/officeDocument/2006/relationships/slide" Target="/ppt/slides/slide36.xml" Id="newSlide43" /><Relationship Type="http://schemas.openxmlformats.org/officeDocument/2006/relationships/slide" Target="/ppt/slides/slide37.xml" Id="newSlide44" /><Relationship Type="http://schemas.openxmlformats.org/officeDocument/2006/relationships/slide" Target="/ppt/slides/slide38.xml" Id="newSlide45" /><Relationship Type="http://schemas.openxmlformats.org/officeDocument/2006/relationships/slide" Target="/ppt/slides/slide39.xml" Id="newSlide46" /><Relationship Type="http://schemas.openxmlformats.org/officeDocument/2006/relationships/slide" Target="/ppt/slides/slide3a.xml" Id="newSlide47" /><Relationship Type="http://schemas.openxmlformats.org/officeDocument/2006/relationships/slide" Target="/ppt/slides/slide3b.xml" Id="newSlide48" /><Relationship Type="http://schemas.openxmlformats.org/officeDocument/2006/relationships/slide" Target="/ppt/slides/slide3c.xml" Id="newSlide49" /><Relationship Type="http://schemas.openxmlformats.org/officeDocument/2006/relationships/slide" Target="/ppt/slides/slide3d.xml" Id="newSlide50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19A6ADCE-BDD0-4D39-8B0B-D1B8DA6C2AB8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E3FE048F-E015-45E8-A225-4BAE8289DA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884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6175" y="687388"/>
            <a:ext cx="4568825" cy="3427412"/>
          </a:xfrm>
          <a:ln/>
        </p:spPr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3213"/>
          </a:xfrm>
          <a:noFill/>
          <a:ln/>
        </p:spPr>
        <p:txBody>
          <a:bodyPr lIns="91011" tIns="45506" rIns="91011" bIns="45506"/>
          <a:lstStyle/>
          <a:p>
            <a:endParaRPr lang="zh-TW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E108BE-48AF-4F6A-81D4-C5B555C24BCE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8CB235-ED93-4796-ADF4-C9202096F7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10560A-4DA2-47F3-868B-2F45A7705317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96A4C2-660C-45F1-B3DD-C22E0F979C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0BFCA5-DE54-483A-87BF-8ABBA28F5818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07F2C3-CA8E-4813-8A17-AC9FC016AF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119A63-15FB-469D-B5F6-3119CBB88C67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766FA9-6B9A-4CE7-8A49-5A2CD53FB6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C3C1E9-733F-4A37-9B6C-837E5BFE993C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D637D4-76CA-490D-97C1-EF8A0EDA80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019C68-489A-481E-9E7C-09307A5815B4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E36309-9E56-43BC-86E3-CB5EC8CC08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4EBE01-7444-40B1-B038-C62F512CADBD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559A5B-53BD-4EE0-B3FB-9693B09CCC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19B732-AA3B-4D56-979D-10B156FDD593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EDA7A9-55FB-42DD-85A6-FF4D2F5F4B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89B0D1-2FAA-458E-B71E-333F1B53E42C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5F2367-CC11-469D-9CD0-E045511CCD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E0EFA3-646B-42A5-B782-4132A906D41D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D952AE-4895-4143-8101-89A3C1F707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E4F6E0-7C27-4AB4-B7B4-98E8A71AA0FF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BC604F-FAF2-4108-A5F7-B8C00CE305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7A16AC-53B0-4A57-92AE-510269098479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3CC4C3-8894-40FA-8AE3-B6FEFE527B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3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0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8BE1892-2237-47AF-8E41-D1C88DE870BE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5BD0344-50D4-436D-9520-EFD8667201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gif"/></Relationships>
</file>

<file path=ppt/slides/_rels/slide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3ea75dda88ee4455" /></Relationships>
</file>

<file path=ppt/slides/_rels/slide12.xml.rels>&#65279;<?xml version="1.0" encoding="utf-8"?><Relationships xmlns="http://schemas.openxmlformats.org/package/2006/relationships"><Relationship Type="http://schemas.openxmlformats.org/officeDocument/2006/relationships/slideLayout" Target="/ppt/slideLayouts/slideLayout6.xml" Id="R15f100d54bdf4372" /></Relationships>
</file>

<file path=ppt/slides/_rels/slide13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7c607150f2b04542" /></Relationships>
</file>

<file path=ppt/slides/_rels/slide14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0e82294be4044d7e" /></Relationships>
</file>

<file path=ppt/slides/_rels/slide15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28386291efaa49ec" /></Relationships>
</file>

<file path=ppt/slides/_rels/slide16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25f898df51464d6c" /></Relationships>
</file>

<file path=ppt/slides/_rels/slide17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557bfa3e5b0941d5" /></Relationships>
</file>

<file path=ppt/slides/_rels/slide18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9f8dbd8ea7694163" /></Relationships>
</file>

<file path=ppt/slides/_rels/slide19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261f59a46c9048b5" /></Relationships>
</file>

<file path=ppt/slides/_rels/slide1a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0df4762ef7f14803" /></Relationships>
</file>

<file path=ppt/slides/_rels/slide1b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ce2d21948b234a0e" /></Relationships>
</file>

<file path=ppt/slides/_rels/slide1c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98aa8d4e109647fa" /></Relationships>
</file>

<file path=ppt/slides/_rels/slide1d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79556344bb8742a4" /></Relationships>
</file>

<file path=ppt/slides/_rels/slide1e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f4fd18ee99c64b8d" /></Relationships>
</file>

<file path=ppt/slides/_rels/slide1f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b7fa6ef255d54d10" /></Relationships>
</file>

<file path=ppt/slides/_rels/slide20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a1bff6dd33f94230" /></Relationships>
</file>

<file path=ppt/slides/_rels/slide21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eb83f24c4d534dec" /></Relationships>
</file>

<file path=ppt/slides/_rels/slide22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9c117c10877d4287" /></Relationships>
</file>

<file path=ppt/slides/_rels/slide23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2e0975743af84ef7" /></Relationships>
</file>

<file path=ppt/slides/_rels/slide24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df305bd593894956" /></Relationships>
</file>

<file path=ppt/slides/_rels/slide25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66d52906412d47bd" /></Relationships>
</file>

<file path=ppt/slides/_rels/slide26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b5183b5c974d4686" /></Relationships>
</file>

<file path=ppt/slides/_rels/slide27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9193197bbe3244d3" /></Relationships>
</file>

<file path=ppt/slides/_rels/slide28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b4f7df3ef0a84a8f" /></Relationships>
</file>

<file path=ppt/slides/_rels/slide29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30dcbd6eb4cb48c8" /></Relationships>
</file>

<file path=ppt/slides/_rels/slide2a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98874d7a96634bab" /></Relationships>
</file>

<file path=ppt/slides/_rels/slide2b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1ab07921662145a2" /></Relationships>
</file>

<file path=ppt/slides/_rels/slide2c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1ec3956005ee483e" /></Relationships>
</file>

<file path=ppt/slides/_rels/slide2d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4d2eff6fbc8e4fb4" /></Relationships>
</file>

<file path=ppt/slides/_rels/slide2e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77ddd98fe8a64976" /></Relationships>
</file>

<file path=ppt/slides/_rels/slide2f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34e6dcf8110c43e9" /></Relationships>
</file>

<file path=ppt/slides/_rels/slide30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48ace2a5c6d840f2" /></Relationships>
</file>

<file path=ppt/slides/_rels/slide31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ec5cdda078fd447f" /></Relationships>
</file>

<file path=ppt/slides/_rels/slide32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cc47b3232d6e4a1c" /></Relationships>
</file>

<file path=ppt/slides/_rels/slide33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82245d28346c418a" /></Relationships>
</file>

<file path=ppt/slides/_rels/slide34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7564a79de90c4295" /></Relationships>
</file>

<file path=ppt/slides/_rels/slide35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f71c15a910c744e3" /></Relationships>
</file>

<file path=ppt/slides/_rels/slide36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cd1fc455911b4059" /></Relationships>
</file>

<file path=ppt/slides/_rels/slide37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434c90291db5474e" /></Relationships>
</file>

<file path=ppt/slides/_rels/slide38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e7fc1b6fdb4e489e" /></Relationships>
</file>

<file path=ppt/slides/_rels/slide39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bd62055f749e47b1" /></Relationships>
</file>

<file path=ppt/slides/_rels/slide3a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c98c585c22ae47f0" /></Relationships>
</file>

<file path=ppt/slides/_rels/slide3b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1acefe4116a84d73" /></Relationships>
</file>

<file path=ppt/slides/_rels/slide3c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9426bef715c646ae" /></Relationships>
</file>

<file path=ppt/slides/_rels/slide3d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4dcaefc6c7324317" /></Relationships>
</file>

<file path=ppt/slides/_rels/slideb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642e85ba395d446a" /></Relationships>
</file>

<file path=ppt/slides/_rels/slidec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ea0c1bc93cb4441b" /></Relationships>
</file>

<file path=ppt/slides/_rels/slided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ed10ee062c0741e3" /></Relationships>
</file>

<file path=ppt/slides/_rels/slidee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7ac520ec149349c8" /></Relationships>
</file>

<file path=ppt/slides/_rels/slidef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35924ea7d26a480c" /></Relationships>
</file>

<file path=ppt/slides/slide1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xmlns:a="http://schemas.openxmlformats.org/drawingml/2006/main" noGrp="1"/>
          </p:cNvSpPr>
          <p:nvPr>
            <p:ph type="body" sz="half" idx="1"/>
          </p:nvPr>
        </p:nvSpPr>
        <p:spPr>
          <a:xfrm xmlns:a="http://schemas.openxmlformats.org/drawingml/2006/main">
            <a:off x="304800" y="3352800"/>
            <a:ext cx="8534400" cy="1738313"/>
          </a:xfrm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0" indent="114300" algn="ctr"/>
            <a:r>
              <a:rPr lang="zh-TW" altLang="en-US" sz="60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仿宋繁体"/>
              </a:rPr>
              <a:t>主日崇拜</a:t>
            </a:r>
          </a:p>
          <a:p xmlns:a="http://schemas.openxmlformats.org/drawingml/2006/main">
            <a:pPr marL="0" indent="114300" algn="ctr"/>
            <a:r>
              <a:rPr lang="en-US" altLang="zh-TW" sz="4000" b="1" smtClean="0">
                <a:solidFill>
                  <a:srgbClr val="FFFF00"/>
                </a:solidFill>
                <a:latin typeface="仿宋繁体"/>
                <a:ea typeface="Batang" pitchFamily="18" charset="-127"/>
                <a:cs typeface="仿宋繁体"/>
              </a:rPr>
              <a:t>2024年2月4日</a:t>
            </a:r>
            <a:endParaRPr lang="en-US" sz="4000" b="1" smtClean="0">
              <a:solidFill>
                <a:srgbClr val="FFFF00"/>
              </a:solidFill>
              <a:latin typeface="仿宋繁体"/>
              <a:ea typeface="Batang" pitchFamily="18" charset="-127"/>
              <a:cs typeface="仿宋繁体"/>
            </a:endParaRPr>
          </a:p>
        </p:txBody>
      </p:sp>
      <p:pic>
        <p:nvPicPr>
          <p:cNvPr id="15362" name="Picture 3"/>
          <p:cNvPicPr>
            <a:picLocks xmlns:a="http://schemas.openxmlformats.org/drawingml/2006/main" noGrp="1" noChangeAspect="1" noChangeArrowheads="1"/>
          </p:cNvPicPr>
          <p:nvPr>
            <p:ph type="clipArt" sz="half" idx="2"/>
          </p:nvPr>
        </p:nvPicPr>
        <p:blipFill>
          <a:blip xmlns:r="http://schemas.openxmlformats.org/officeDocument/2006/relationships" xmlns:a="http://schemas.openxmlformats.org/drawingml/2006/main" r:embed="rId3"/>
          <a:srcRect xmlns:a="http://schemas.openxmlformats.org/drawingml/2006/main"/>
          <a:stretch xmlns:a="http://schemas.openxmlformats.org/drawingml/2006/main">
            <a:fillRect/>
          </a:stretch>
        </p:blipFill>
        <p:spPr>
          <a:xfrm xmlns:a="http://schemas.openxmlformats.org/drawingml/2006/main">
            <a:off x="1752600" y="381000"/>
            <a:ext cx="5715000" cy="2768600"/>
          </a:xfrm>
        </p:spPr>
      </p:pic>
      <p:sp>
        <p:nvSpPr>
          <p:cNvPr id="15363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5791200"/>
            <a:ext cx="9144000" cy="701675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eaLnBrk="0" hangingPunct="0">
              <a:spcBef>
                <a:spcPct val="20000"/>
              </a:spcBef>
              <a:buFont typeface="Arial" charset="0"/>
              <a:buNone/>
            </a:pPr>
            <a:endParaRPr lang="en-US" sz="4000" b="1">
              <a:solidFill>
                <a:srgbClr val="FFFF00"/>
              </a:solidFill>
              <a:latin typeface="仿宋繁体"/>
              <a:ea typeface="仿宋繁体"/>
              <a:cs typeface="仿宋繁体"/>
            </a:endParaRPr>
          </a:p>
        </p:txBody>
      </p:sp>
      <p:sp>
        <p:nvSpPr>
          <p:cNvPr id="17413" name="Rectangle 5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6186488"/>
            <a:ext cx="9144000" cy="519112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 eaLnBrk="0" hangingPunct="0">
              <a:spcBef>
                <a:spcPct val="20000"/>
              </a:spcBef>
              <a:buFont typeface="Arial" charset="0"/>
              <a:buNone/>
            </a:pPr>
            <a:r>
              <a:rPr lang="zh-TW" sz="2800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崇拜正在進行中</a:t>
            </a:r>
            <a:r>
              <a:rPr lang="zh-TW" altLang="en-US" sz="2800" b="1">
                <a:solidFill>
                  <a:schemeClr val="bg1"/>
                </a:solidFill>
                <a:latin typeface="Calibri" pitchFamily="34" charset="0"/>
              </a:rPr>
              <a:t>，</a:t>
            </a:r>
            <a:r>
              <a:rPr lang="zh-TW" sz="2800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請關閉你的手機和傳呼機</a:t>
            </a:r>
            <a:r>
              <a:rPr lang="zh-TW" altLang="en-US" sz="2800" b="1">
                <a:solidFill>
                  <a:schemeClr val="bg1"/>
                </a:solidFill>
                <a:latin typeface="Calibri" pitchFamily="34" charset="0"/>
              </a:rPr>
              <a:t>，</a:t>
            </a:r>
            <a:r>
              <a:rPr lang="zh-TW" sz="2800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謝謝合作。</a:t>
            </a:r>
            <a:endParaRPr lang="en-US" sz="2800" b="1" i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libri" pitchFamily="34" charset="0"/>
            </a:endParaRPr>
          </a:p>
        </p:txBody>
      </p:sp>
      <p:pic>
        <p:nvPicPr>
          <p:cNvPr id="15365" name="Picture 6"/>
          <p:cNvPicPr>
            <a:picLocks xmlns:a="http://schemas.openxmlformats.org/drawingml/2006/main" noChangeAspect="1" noChangeArrowheads="1"/>
          </p:cNvPicPr>
          <p:nvPr/>
        </p:nvPicPr>
        <p:blipFill>
          <a:blip xmlns:r="http://schemas.openxmlformats.org/officeDocument/2006/relationships" xmlns:a="http://schemas.openxmlformats.org/drawingml/2006/main" r:embed="rId4"/>
          <a:srcRect xmlns:a="http://schemas.openxmlformats.org/drawingml/2006/main"/>
          <a:stretch xmlns:a="http://schemas.openxmlformats.org/drawingml/2006/main">
            <a:fillRect/>
          </a:stretch>
        </p:blipFill>
        <p:spPr bwMode="auto">
          <a:xfrm xmlns:a="http://schemas.openxmlformats.org/drawingml/2006/main">
            <a:off x="7924800" y="5181600"/>
            <a:ext cx="660400" cy="78105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round/>
            <a:headEnd/>
            <a:tailEnd/>
          </a:ln>
        </p:spPr>
      </p:pic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3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xmlns:a="http://schemas.openxmlformats.org/drawingml/2006/main" val="tx1"/>
                                      </p:to>
                                    </p:animClr>
                                    <p:set>
                                      <p:cBhvr>
                                        <p:cTn id="7" dur="3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3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3" grpId="0"/>
    </p:bldLst>
  </p:timing>
</p:sld>
</file>

<file path=ppt/slides/slide11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我要跪下，謙恭的崇拜敬奉，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並要頌揚神阿你真偉大。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我靈歌唱，讚美救主我神，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「你真偉大！何等偉大！」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我靈歌唱，讚美救主我神，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「你真偉大！何等偉大！」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xmlns:a="http://schemas.openxmlformats.org/drawingml/2006/main" noGrp="1"/>
          </p:cNvSpPr>
          <p:nvPr>
            <p:ph type="title"/>
          </p:nvPr>
        </p:nvSpPr>
        <p:spPr>
          <a:xfrm xmlns:a="http://schemas.openxmlformats.org/drawingml/2006/main">
            <a:off x="0" y="0"/>
            <a:ext cx="8991600" cy="7620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/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公</a:t>
            </a:r>
            <a:r>
              <a:rPr lang="en-US" altLang="zh-TW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禱   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（會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眾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站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立）</a:t>
            </a:r>
            <a:endParaRPr lang="en-US" sz="6000" b="1" i="1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9459" name="Rectangle 3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457200" y="990600"/>
            <a:ext cx="8458200" cy="56388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ctr">
              <a:lnSpc>
                <a:spcPct val="110000"/>
              </a:lnSpc>
            </a:pPr>
            <a:r>
              <a:rPr lang="zh-TW" altLang="en-US" sz="4400" b="1" dirty="0">
                <a:solidFill>
                  <a:srgbClr val="FFFF00"/>
                </a:solidFill>
                <a:latin typeface="PMingLiU" pitchFamily="18" charset="-120"/>
                <a:cs typeface="仿宋繁体"/>
              </a:rPr>
              <a:t>主禱文</a:t>
            </a:r>
            <a:endParaRPr lang="zh-TW" altLang="en-US" sz="40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  <a:p xmlns:a="http://schemas.openxmlformats.org/drawingml/2006/main">
            <a:pPr>
              <a:lnSpc>
                <a:spcPct val="110000"/>
              </a:lnSpc>
            </a:pPr>
            <a:r>
              <a:rPr lang="zh-TW" altLang="en-US" sz="36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們在天上的父，願人都尊你的名為聖。願你的國降臨，願你的旨意行在地上，如同行在天上。我們日用的飲食，今日賜給我們。免我們的債，如同我們免了人的債。不叫我們遇見試探，救我們脫離兇惡，因為國度，權柄，榮耀，全是你的，直到永遠，阿們。			</a:t>
            </a:r>
            <a:r>
              <a:rPr lang="en-US" altLang="zh-TW" sz="3600" b="1" dirty="0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>
              <a:lnSpc>
                <a:spcPct val="110000"/>
              </a:lnSpc>
            </a:pPr>
            <a:r>
              <a:rPr lang="en-US" altLang="zh-TW" sz="36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3600" b="1" dirty="0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zh-TW" altLang="en-US" sz="3600" b="1" dirty="0" smtClean="0">
                <a:solidFill>
                  <a:srgbClr val="00FF00"/>
                </a:solidFill>
                <a:latin typeface="PMingLiU" pitchFamily="18" charset="-120"/>
                <a:cs typeface="仿宋繁体"/>
              </a:rPr>
              <a:t>馬</a:t>
            </a:r>
            <a:r>
              <a:rPr lang="zh-TW" altLang="en-US" sz="3600" b="1" dirty="0">
                <a:solidFill>
                  <a:srgbClr val="00FF00"/>
                </a:solidFill>
                <a:latin typeface="PMingLiU" pitchFamily="18" charset="-120"/>
                <a:cs typeface="仿宋繁体"/>
              </a:rPr>
              <a:t>太福音6:9-13節</a:t>
            </a:r>
          </a:p>
        </p:txBody>
      </p:sp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500"/>
                                        <p:tgtEl>
                                          <p:spTgt spid="19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autoUpdateAnimBg="0"/>
    </p:bldLst>
  </p:timing>
</p:sld>
</file>

<file path=ppt/slides/slide13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唱詩二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   HOL#2024       宝贵十架   HOL#2024       成长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4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宝贵十架</a:t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主耶穌 我感謝祢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祢的身體 為我而捨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帶我出黑暗 進入光明國度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使我再次能看見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主耶穌 我感謝祢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祢的寶血 為我而流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寶貴十架上 醫治恩典湧流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使我完全得自由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寶貴十架的大能賜我生命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主耶穌我俯伏敬拜祢</a:t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寶貴十架的救恩是祢所立的約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祢的愛永遠不會改變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成长</a:t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没有狂风暴雨的洗礼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蓝天怎会呈现一片清澄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没有世间人情的冷暖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生命岂能绽放一季缤纷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苦难原是一份化装的祝福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引导我们一步一步成圣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主耶稣 主耶稣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祢是我救主 是我良朋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祢的恩典够我用 虽经患难过幽谷</a:t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祢的话语是我脚前的灯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主耶稣 主耶稣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祢是我安慰 我的牧人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祢的杖必保护我 祢的竿必坚固我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一生恩惠慈爱紧紧跟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没有熬炼人心的患难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我们怎能学习时时坚忍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没有千锤百炼的品格</a:t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我们怎能与主性情有份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因为圣灵不断浇灌的慈爱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内心盼望才会存到永恒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主耶稣 主耶稣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祢是我救主 是我良朋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祢的恩典够我用 虽经患难过幽谷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祢的话语是我脚前的灯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主耶稣 主耶稣</a:t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祢是我安慰 我的牧人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祢的杖必保护我 祢的竿必坚固我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一生恩惠慈爱紧紧跟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a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歡迎與報告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1.  歡迎新來的朋友! 歡迎弟兄姊妹及朋友來參加我們的主日崇拜。
2.  今天第二堂崇拜後慶賀汪牧師按立。今天的午餐免費。請一起來慶祝！
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b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3.  今天我們差派短宣队赴印度宣教。請繼續爲周明恩、岑詠竹、Jonathan 、何志揚、Georgina 和馬麗明禱告，因他們將於2月13-24號前往印度。
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c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4.  今年的中國新年慶祝活動將於 2 月 24 日禮拜六下午 3 點至 7 點在母堂舉行。鼓勵弟兄姐妹们大家都利用這個機會邀請新朋友參加這次慶祝活動。
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d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5.  我們邀請所有希望參加英文查經班的人通過Zoom參加名爲“從創造到基督”的學習，追溯神的愛的故事，從聖經第一頁開始貫穿舊約直到耶稣的生平和事工。查經從2月4日晚上7:30開始。請聯系Lily Lee獲取更多信息。
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e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6.  本月博愛團契的聚會將於2月24日中國新年慶祝活動時舉行。詩班在當天下午3:50排練。
7.  崇拜講員 	2月11日 英文崇拜	葉依芹弟兄 中文崇拜	汪牧師 西區崇拜	陳定立傳道
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f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牧禱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20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讀經 (會眾起立)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尼 希 米 記 6:1-19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參巴拉、多比雅、亞拉伯人基善、和我們其餘的仇敵、聽見我已經修完了城牆、其中沒有破裂之處（那時我還沒有安門扇)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2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參巴拉和基善就打發人來見我、說、請你來、我們在阿挪平原的一個莊村相會。他們卻想害我。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於是我差遣人去見他們說、我現在辦理大工、不能下去．焉能停工、下去見你們呢。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4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他們這樣四次打發人來見我、我都如此回答他們。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5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參巴拉第五次打發僕人來見我、手裏拿著未封的信、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6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信上寫著說、外邦人中有風聲、迦施慕〔就是基善見二章十九節〕也說、你和猶大人謀反修造城牆、你要作他們的王。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7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你又派先知在耶路撒冷指著你宣講、說、在猶大有王．現在這話必傳與王知．所以請你來、與我們彼此商議。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8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我就差遣人去見他說、你所說的這事、一概沒有、是你心裏捏造的。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9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他們都要使我們懼怕、意思說、他們的手必軟弱、以致工作不能成就。　神阿、求你堅固我的手。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10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我到了米希大別的孫子第來雅的兒子示瑪雅家裏．那時、他閉門不出．他說、我們不如在　神的殿裏會面、將殿門關鎖．因為他們要來殺你、就是夜裏來殺你。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11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我說、像我這樣的人、豈要逃跑呢．像我這樣的人、豈能進入殿裏保全生命呢．我不進去。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12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我看明　神沒有差遣他、是他自己說這話攻擊我．是多比雅和參巴拉賄買了他。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13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賄買他的緣故、是要叫我懼怕、依從他犯罪、他們好傳揚惡言毀謗我。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14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我的　神阿、多比雅、參巴拉、女先知挪亞底、和其餘的先知、要叫我懼怕、求你記念他們所行的這些事。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15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以祿月二十五日城牆修完了、共修了五十二天。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16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我們一切仇敵、四圍的外邦人、聽見了便懼怕、愁眉不展．因為見這工作完成、是出乎我們的　神。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17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在那些日子猶大的貴冑屢次寄信與多比雅、多比雅也來信與他們。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18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在猶大有許多人與多比雅結盟、因他是亞拉的兒子、示迦尼的女婿．並且他的兒子約哈難娶了比利迦兒子米書蘭的女兒為妻。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19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他們常在我面前說多比雅的善行、也將我的話傳與他。多比雅又常寄信來、要叫我懼怕。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證道 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大智大勇尼希米</a:t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一、 尼希米挫败参巴拉的诡计二、 尼希米挫败示马雅的诡计三、 尼希米监督城墙修造完工、安排守望者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27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一、 尼希米挫败参巴拉的诡计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尼 希 米 記 6:1-4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參巴拉、多比雅、亞拉伯人基善、和我們其餘的仇敵、聽見我已經修完了城牆、其中沒有破裂之處（那時我還沒有安門扇)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2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參巴拉和基善就打發人來見我、說、請你來、我們在阿挪平原的一個莊村相會。他們卻想害我。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於是我差遣人去見他們說、我現在辦理大工、不能下去．焉能停工、下去見你們呢。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4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他們這樣四次打發人來見我、我都如此回答他們。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尼 希 米 記 6:5-9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5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參巴拉第五次打發僕人來見我、手裏拿著未封的信、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6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信上寫著說、外邦人中有風聲、迦施慕〔就是基善見二章十九節〕也說、你和猶大人謀反修造城牆、你要作他們的王。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7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你又派先知在耶路撒冷指著你宣講、說、在猶大有王．現在這話必傳與王知．所以請你來、與我們彼此商議。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a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8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我就差遣人去見他說、你所說的這事、一概沒有、是你心裏捏造的。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9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他們都要使我們懼怕、意思說、他們的手必軟弱、以致工作不能成就。　神阿、求你堅固我的手。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b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馬 太 福 音 10:16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16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我差你們去、如同羊進入狼群、所以你們要靈巧像蛇、馴良像鴿子。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c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哥 林 多 前 書 16:13-14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13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你們務要儆醒、在真道上站立得穩、要作大丈夫、要剛強。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14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凡你們所作的、都要憑愛心而作。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d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提 摩 太 後 書 2:1-5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我兒阿、你要在基督耶穌的恩典上剛強起來。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2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你在許多見證人面前聽見我所教訓的、也要交託那忠心能教導別人的人。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你要和我同受苦難、好像基督耶穌的精兵。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4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凡在軍中當兵的、不將世務纏身、好叫那招他當兵的人喜悅。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5</a:t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人若在場上比武、非按規矩、就不能得冠冕。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e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雅 各 書 4:7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7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故此你們要順服　神．務要抵擋魔鬼、魔鬼就必離開你們逃跑了。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f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二、 尼希米挫败示马雅的诡计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尼 希 米 記 6:10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10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我到了米希大別的孫子第來雅的兒子示瑪雅家裏．那時、他閉門不出．他說、我們不如在　神的殿裏會面、將殿門關鎖．因為他們要來殺你、就是夜裏來殺你。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尼 希 米 記 6:13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13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賄買他的緣故、是要叫我懼怕、依從他犯罪、他們好傳揚惡言毀謗我。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尼 希 米 記 6:12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12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我看明　神沒有差遣他、是他自己說這話攻擊我．是多比雅和參巴拉賄買了他。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尼 希 米 記 6:14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14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我的　神阿、多比雅、參巴拉、女先知挪亞底、和其餘的先知、要叫我懼怕、求你記念他們所行的這些事。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三、 尼希米监督城墙修造完工、安排守望者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尼 希 米 記 6:15-16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15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以祿月二十五日城牆修完了、共修了五十二天。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16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我們一切仇敵、四圍的外邦人、聽見了便懼怕、愁眉不展．因為見這工作完成、是出乎我們的　神。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尼 希 米 記 6:17-19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17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在那些日子猶大的貴冑屢次寄信與多比雅、多比雅也來信與他們。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18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在猶大有許多人與多比雅結盟、因他是亞拉的兒子、示迦尼的女婿．並且他的兒子約哈難娶了比利迦兒子米書蘭的女兒為妻。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19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他們常在我面前說多比雅的善行、也將我的話傳與他。多比雅又常寄信來、要叫我懼怕。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尼 希 米 記 7:1-3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城牆修完、我安了門扇、守門的、歌唱的、和利未人、都已派定。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2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我就派我的弟兄哈拿尼、和營樓的宰官哈拿尼雅、管理耶路撒冷．因為哈拿尼雅是忠信的、又敬畏　神過於眾人。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我吩咐他們說、等到太陽上升、才可開耶路撒冷的城門．人尚看守的時候、就要關門、上閂、也當派耶路撒冷的居民、各按班次、看守自己房屋對面之處。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回應詩 (會眾起立)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   HOL#20240       剛強不要懼怕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38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剛強不要懼怕</a:t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剛強，不要懼怕，你要壯膽不沮喪，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因為主必與你同在，祂必光照你的路，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剛強，不要懼怕，你壯膽不沮喪，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因主那在你裡面的主，今日能使你剛強，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將你的懼怕全交給祂，讓祂來擦幹你一切眼淚，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祂知因祂曾經歷過，祂知道你心深處所盼望，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你在祂手中必不遭害，你已有權柄能戰勝仇敵，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深知祂必與你同在，祂的愛，祂的能力釋放你。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228600" y="228600"/>
            <a:ext cx="7239000" cy="9906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>
              <a:lnSpc>
                <a:spcPct val="80000"/>
              </a:lnSpc>
            </a:pPr>
            <a:r>
              <a:rPr lang="zh-TW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聖餐 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（會眾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坐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）</a:t>
            </a:r>
            <a:endParaRPr lang="en-US" altLang="zh-TW" sz="6000" b="1" i="1" dirty="0" smtClean="0">
              <a:solidFill>
                <a:srgbClr val="FFFF00"/>
              </a:solidFill>
              <a:latin typeface="仿宋繁体"/>
              <a:cs typeface="仿宋繁体"/>
            </a:endParaRPr>
          </a:p>
        </p:txBody>
      </p:sp>
      <p:sp>
        <p:nvSpPr>
          <p:cNvPr id="22530" name="Rectangle 3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4479925" y="3154363"/>
            <a:ext cx="184150" cy="549275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 wrap="none">
            <a:spAutoFit/>
          </a:bodyPr>
          <a:lstStyle xmlns:a="http://schemas.openxmlformats.org/drawingml/2006/main"/>
          <a:p xmlns:a="http://schemas.openxmlformats.org/drawingml/2006/main">
            <a:pPr marL="342900" indent="-342900">
              <a:buClr>
                <a:srgbClr val="FFFFFF"/>
              </a:buClr>
              <a:buSzPct val="45000"/>
              <a:buFont typeface="Wingdings" pitchFamily="2" charset="2"/>
              <a:buNone/>
            </a:pPr>
            <a:endParaRPr lang="en-GB" sz="3000">
              <a:solidFill>
                <a:srgbClr val="FFFFFF"/>
              </a:solidFill>
              <a:latin typeface="Times New Roman" pitchFamily="18" charset="0"/>
              <a:ea typeface="MS Gothic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97125328"/>
      </p:ext>
    </p:extLst>
  </p:cSld>
  <p:clrMapOvr>
    <a:masterClrMapping xmlns:a="http://schemas.openxmlformats.org/drawingml/2006/main"/>
  </p:clrMapOvr>
  <p:transition/>
  <p:timing>
    <p:tnLst>
      <p:par>
        <p:cTn id="1" dur="indefinite" restart="never" nodeType="tmRoot"/>
      </p:par>
    </p:tnLst>
  </p:timing>
</p:sld>
</file>

<file path=ppt/slides/slide3a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533400" y="1219200"/>
            <a:ext cx="7848600" cy="537583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 wrap="square">
            <a:spAutoFit/>
          </a:bodyPr>
          <a:lstStyle xmlns:a="http://schemas.openxmlformats.org/drawingml/2006/main"/>
          <a:p xmlns:a="http://schemas.openxmlformats.org/drawingml/2006/main">
            <a:pPr algn="just" eaLnBrk="0" hangingPunct="0">
              <a:spcAft>
                <a:spcPts val="1400"/>
              </a:spcAft>
            </a:pPr>
            <a:r>
              <a:rPr lang="zh-TW" altLang="en-US" sz="3200" b="1" dirty="0">
                <a:solidFill>
                  <a:schemeClr val="bg1"/>
                </a:solidFill>
                <a:latin typeface="中圓繁体"/>
              </a:rPr>
              <a:t>我信上帝，全能的父，創造天地的主</a:t>
            </a:r>
            <a:r>
              <a:rPr lang="zh-TW" altLang="en-US" sz="3200" b="1" dirty="0" smtClean="0">
                <a:solidFill>
                  <a:schemeClr val="bg1"/>
                </a:solidFill>
                <a:latin typeface="中圓繁体"/>
              </a:rPr>
              <a:t>；</a:t>
            </a:r>
            <a:endParaRPr lang="en-US" altLang="zh-TW" sz="3200" b="1" dirty="0" smtClean="0">
              <a:solidFill>
                <a:schemeClr val="bg1"/>
              </a:solidFill>
              <a:latin typeface="中圓繁体"/>
            </a:endParaRPr>
          </a:p>
          <a:p xmlns:a="http://schemas.openxmlformats.org/drawingml/2006/main">
            <a:pPr algn="just" eaLnBrk="0" hangingPunct="0">
              <a:spcAft>
                <a:spcPts val="1400"/>
              </a:spcAft>
            </a:pPr>
            <a:r>
              <a:rPr lang="zh-TW" altLang="en-US" sz="3200" b="1" dirty="0" smtClean="0">
                <a:solidFill>
                  <a:schemeClr val="bg1"/>
                </a:solidFill>
                <a:latin typeface="中圓繁体"/>
              </a:rPr>
              <a:t>我信我主耶穌</a:t>
            </a:r>
            <a:r>
              <a:rPr lang="zh-TW" altLang="en-US" sz="3200" b="1" dirty="0">
                <a:solidFill>
                  <a:schemeClr val="bg1"/>
                </a:solidFill>
                <a:latin typeface="中圓繁体"/>
              </a:rPr>
              <a:t>基督，上帝獨生的子；因聖靈感孕，由童貞女馬利亞所生；在本丟彼拉多手下受難，被釘於十字架，受死，埋葬；降在陰間，第三天從死人中復活；升天，坐在全能父上帝的右邊；將來必從那裡降臨，審判活人死人</a:t>
            </a:r>
            <a:r>
              <a:rPr lang="zh-TW" altLang="en-US" sz="3200" b="1" dirty="0" smtClean="0">
                <a:solidFill>
                  <a:schemeClr val="bg1"/>
                </a:solidFill>
                <a:latin typeface="中圓繁体"/>
              </a:rPr>
              <a:t>。</a:t>
            </a:r>
            <a:endParaRPr lang="en-US" altLang="zh-TW" sz="3200" b="1" dirty="0" smtClean="0">
              <a:solidFill>
                <a:schemeClr val="bg1"/>
              </a:solidFill>
              <a:latin typeface="中圓繁体"/>
            </a:endParaRPr>
          </a:p>
          <a:p xmlns:a="http://schemas.openxmlformats.org/drawingml/2006/main">
            <a:pPr algn="just" eaLnBrk="0" hangingPunct="0">
              <a:spcAft>
                <a:spcPts val="1400"/>
              </a:spcAft>
            </a:pPr>
            <a:r>
              <a:rPr lang="zh-TW" altLang="en-US" sz="3200" b="1" dirty="0" smtClean="0">
                <a:solidFill>
                  <a:schemeClr val="bg1"/>
                </a:solidFill>
                <a:latin typeface="中圓繁体"/>
              </a:rPr>
              <a:t>我信聖靈</a:t>
            </a:r>
            <a:r>
              <a:rPr lang="zh-TW" altLang="en-US" sz="3200" b="1" dirty="0">
                <a:solidFill>
                  <a:schemeClr val="bg1"/>
                </a:solidFill>
                <a:latin typeface="中圓繁体"/>
              </a:rPr>
              <a:t>；我信聖而公之教會；我信聖徒相通；我信罪得赦免；我信身體復活；我信永生。阿們。</a:t>
            </a:r>
            <a:endParaRPr lang="zh-TW" altLang="en-US" sz="3200" b="1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21507" name="Rectangle 3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152400" y="152400"/>
            <a:ext cx="7620000" cy="9144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/>
            <a:r>
              <a:rPr lang="zh-TW" altLang="en-US" sz="4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中圓繁体"/>
                <a:cs typeface="仿宋繁体"/>
              </a:rPr>
              <a:t>使徒信經  </a:t>
            </a:r>
            <a:r>
              <a:rPr lang="zh-CN" altLang="en-US" sz="4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（會</a:t>
            </a:r>
            <a:r>
              <a:rPr lang="zh-CN" altLang="en-US" sz="4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眾</a:t>
            </a:r>
            <a:r>
              <a:rPr lang="zh-CN" altLang="en-US" sz="4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中圓繁体"/>
                <a:cs typeface="仿宋繁体"/>
              </a:rPr>
              <a:t>起</a:t>
            </a:r>
            <a:r>
              <a:rPr lang="zh-CN" altLang="en-US" sz="4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立</a:t>
            </a:r>
            <a:r>
              <a:rPr lang="zh-CN" altLang="en-US" sz="4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）</a:t>
            </a:r>
            <a:endParaRPr lang="zh-TW" altLang="en-US" sz="4000" b="1" i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中圓繁体"/>
              <a:cs typeface="仿宋繁体"/>
            </a:endParaRPr>
          </a:p>
        </p:txBody>
      </p:sp>
    </p:spTree>
    <p:extLst>
      <p:ext uri="{BB962C8B-B14F-4D97-AF65-F5344CB8AC3E}">
        <p14:creationId xmlns:p14="http://schemas.microsoft.com/office/powerpoint/2010/main" val="2572027261"/>
      </p:ext>
    </p:extLst>
  </p:cSld>
  <p:clrMapOvr>
    <a:masterClrMapping xmlns:a="http://schemas.openxmlformats.org/drawingml/2006/main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/>
      <p:bldP spid="21507" grpId="0"/>
    </p:bldLst>
  </p:timing>
</p:sld>
</file>

<file path=ppt/slides/slide3b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0" y="1295400"/>
            <a:ext cx="6705600" cy="42037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讚</a:t>
            </a:r>
            <a:r>
              <a:rPr lang="zh-TW" altLang="en-US" sz="5400" b="1">
                <a:solidFill>
                  <a:schemeClr val="bg1"/>
                </a:solidFill>
                <a:latin typeface="中圓繁体"/>
                <a:cs typeface="仿宋繁体"/>
              </a:rPr>
              <a:t>美真神萬福之根，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  <a:cs typeface="仿宋繁体"/>
              </a:rPr>
              <a:t>世上萬民</a:t>
            </a:r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讚美主恩，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天使天軍讚美主名，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讚美聖父聖子聖靈。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阿們</a:t>
            </a:r>
            <a:r>
              <a:rPr lang="zh-TW" altLang="en-US" sz="5400" b="1">
                <a:solidFill>
                  <a:schemeClr val="bg1"/>
                </a:solidFill>
                <a:latin typeface="Times New Roman" pitchFamily="18" charset="0"/>
              </a:rPr>
              <a:t>。</a:t>
            </a:r>
          </a:p>
        </p:txBody>
      </p:sp>
      <p:sp>
        <p:nvSpPr>
          <p:cNvPr id="21507" name="Rectangle 3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0" y="0"/>
            <a:ext cx="8001000" cy="9144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/>
            <a:r>
              <a:rPr lang="zh-TW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中圓繁体"/>
                <a:cs typeface="仿宋繁体"/>
              </a:rPr>
              <a:t>三一頌 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（會眾站立）</a:t>
            </a:r>
            <a:endParaRPr lang="zh-TW" altLang="en-US" sz="60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中圓繁体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/>
      <p:bldP spid="21507" grpId="0"/>
    </p:bldLst>
  </p:timing>
</p:sld>
</file>

<file path=ppt/slides/slide3c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0" y="76200"/>
            <a:ext cx="7391400" cy="9906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>
              <a:lnSpc>
                <a:spcPct val="80000"/>
              </a:lnSpc>
            </a:pPr>
            <a:r>
              <a:rPr lang="zh-TW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祝福 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（會眾站立）</a:t>
            </a:r>
            <a:endParaRPr lang="en-US" altLang="zh-TW" sz="6000" b="1" i="1" dirty="0" smtClean="0">
              <a:solidFill>
                <a:srgbClr val="FFFF00"/>
              </a:solidFill>
              <a:latin typeface="仿宋繁体"/>
              <a:cs typeface="仿宋繁体"/>
            </a:endParaRPr>
          </a:p>
        </p:txBody>
      </p:sp>
      <p:sp>
        <p:nvSpPr>
          <p:cNvPr id="22530" name="Rectangle 3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4479925" y="3154363"/>
            <a:ext cx="184150" cy="549275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 wrap="none">
            <a:spAutoFit/>
          </a:bodyPr>
          <a:lstStyle xmlns:a="http://schemas.openxmlformats.org/drawingml/2006/main"/>
          <a:p xmlns:a="http://schemas.openxmlformats.org/drawingml/2006/main">
            <a:pPr marL="342900" indent="-342900">
              <a:buClr>
                <a:srgbClr val="FFFFFF"/>
              </a:buClr>
              <a:buSzPct val="45000"/>
              <a:buFont typeface="Wingdings" pitchFamily="2" charset="2"/>
              <a:buNone/>
            </a:pPr>
            <a:endParaRPr lang="en-GB" sz="3000">
              <a:solidFill>
                <a:srgbClr val="FFFFFF"/>
              </a:solidFill>
              <a:latin typeface="Times New Roman" pitchFamily="18" charset="0"/>
              <a:ea typeface="MS Gothic" pitchFamily="49" charset="-128"/>
            </a:endParaRPr>
          </a:p>
        </p:txBody>
      </p:sp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/>
      </p:par>
    </p:tnLst>
  </p:timing>
</p:sld>
</file>

<file path=ppt/slides/slide3d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228600" y="228600"/>
            <a:ext cx="7239000" cy="39624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>
              <a:lnSpc>
                <a:spcPct val="80000"/>
              </a:lnSpc>
            </a:pPr>
            <a:r>
              <a:rPr lang="zh-TW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默祷 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會眾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坐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）</a:t>
            </a:r>
            <a: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/>
            </a:r>
            <a:b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</a:br>
            <a:r>
              <a:rPr lang="en-US" altLang="zh-CN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/>
            </a:r>
            <a:br>
              <a:rPr lang="en-US" altLang="zh-CN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</a:b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散会</a:t>
            </a:r>
            <a: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/>
            </a:r>
            <a:b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</a:br>
            <a:endParaRPr lang="en-US" altLang="zh-TW" sz="6000" b="1" i="1" dirty="0" smtClean="0">
              <a:solidFill>
                <a:srgbClr val="FFFF00"/>
              </a:solidFill>
              <a:latin typeface="仿宋繁体"/>
              <a:cs typeface="仿宋繁体"/>
            </a:endParaRPr>
          </a:p>
        </p:txBody>
      </p:sp>
      <p:sp>
        <p:nvSpPr>
          <p:cNvPr id="22530" name="Rectangle 3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4479925" y="3154363"/>
            <a:ext cx="184150" cy="549275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 wrap="none">
            <a:spAutoFit/>
          </a:bodyPr>
          <a:lstStyle xmlns:a="http://schemas.openxmlformats.org/drawingml/2006/main"/>
          <a:p xmlns:a="http://schemas.openxmlformats.org/drawingml/2006/main">
            <a:pPr marL="342900" indent="-342900">
              <a:buClr>
                <a:srgbClr val="FFFFFF"/>
              </a:buClr>
              <a:buSzPct val="45000"/>
              <a:buFont typeface="Wingdings" pitchFamily="2" charset="2"/>
              <a:buNone/>
            </a:pPr>
            <a:endParaRPr lang="en-GB" sz="3000">
              <a:solidFill>
                <a:srgbClr val="FFFFFF"/>
              </a:solidFill>
              <a:latin typeface="Times New Roman" pitchFamily="18" charset="0"/>
              <a:ea typeface="MS Gothic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39077004"/>
      </p:ext>
    </p:extLst>
  </p:cSld>
  <p:clrMapOvr>
    <a:masterClrMapping xmlns:a="http://schemas.openxmlformats.org/drawingml/2006/main"/>
  </p:clrMapOvr>
  <p:transition/>
  <p:timing>
    <p:tnLst>
      <p:par>
        <p:cTn id="1" dur="indefinite" restart="never" nodeType="tmRoot"/>
      </p:par>
    </p:tnLst>
  </p:timing>
</p:sld>
</file>

<file path=ppt/slides/slideb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靜默 (會眾靜坐)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詩 篇 100:4-5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4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當稱謝進入他的門、當讚美進入他的院．當感謝他、稱頌他的名。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5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因為耶和華本為善．他的慈愛、存到永遠、他的信實、直到萬代。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c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宣召 (會眾起立)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尼 希 米 記 6:14-16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14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我的　神阿、多比雅、參巴拉、女先知挪亞底、和其餘的先知、要叫我懼怕、求你記念他們所行的這些事。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15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以祿月二十五日城牆修完了、共修了五十二天。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16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我們一切仇敵、四圍的外邦人、聽見了便懼怕、愁眉不展．因為見這工作完成、是出乎我們的　神。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d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唱詩 一（會眾站立)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   HOL#12       你真偉大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e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你真偉大</a:t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主阿！我神，我每逢舉目觀看，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你手所造一切奇妙大工，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看見星宿，又聽到隆隆雷聲，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你的大能遍滿了宇宙中。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我靈歌唱，讚美救主我神，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「你真偉大！何等偉大！」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我靈歌唱，讚美救主我神，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「你真偉大！何等偉大！」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當我想到，神竟願差祂兒子，</a:t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f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降世捨命，我幾乎不領會，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主在十架，甘願背我的重擔，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流血捨身為要赦免我罪。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我靈歌唱，讚美救主我神，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「你真偉大！何等偉大！」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我靈歌唱，讚美救主我神，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「你真偉大！何等偉大！」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當主再來，歡呼聲響澈天空，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何等喜樂主接我回天家，</a:t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232</TotalTime>
  <Words>433</Words>
  <Application>Microsoft Office PowerPoint</Application>
  <PresentationFormat>On-screen Show (4:3)</PresentationFormat>
  <Paragraphs>37</Paragraphs>
  <Slides>10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PowerPoint Presentation</vt:lpstr>
      <vt:lpstr>公禱   （會眾站立）</vt:lpstr>
      <vt:lpstr>三一頌 （會眾站立）</vt:lpstr>
      <vt:lpstr>祝福 （會眾站立）</vt:lpstr>
      <vt:lpstr>PowerPoint Presentation</vt:lpstr>
      <vt:lpstr>PowerPoint Presentation</vt:lpstr>
      <vt:lpstr>聖餐 （會眾坐）</vt:lpstr>
      <vt:lpstr>使徒信經  （會眾起立）</vt:lpstr>
      <vt:lpstr>默祷 （會眾坐）  散会 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Automated Sunday Service Presntation Slides </dc:title>
  <dc:creator>Applied Vision Reseach &amp; Consulting</dc:creator>
  <cp:lastModifiedBy>jyang@visionrc.com</cp:lastModifiedBy>
  <cp:revision>71</cp:revision>
  <dcterms:created xsi:type="dcterms:W3CDTF">2008-08-07T18:57:04Z</dcterms:created>
  <dcterms:modified xsi:type="dcterms:W3CDTF">2018-03-09T02:44:25Z</dcterms:modified>
</cp:coreProperties>
</file>