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7c236d3303234e6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c6078c1410b4c5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6cc030c28104f69"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08b0d8d2969941e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6377880fad642d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c26d4d935ad449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3a85716000074147"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c8ca1a9766644f50"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4a0e385bdd764a9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6fccc5b1fdbf4e3d"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c97c82e6dccd4c4d"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2feb0c56c86341f5"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18b84e17ffe8429a"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790db1b81d61421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e9d5a6a59e44b6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182051869ba404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2acad42bbf7e496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6cc6b03bbca4ef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13a97b403ca4bf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