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ba2c4a28e99459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2f291b2601244d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bf1f553e52543b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3179a89a6d2496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b70c06a6a3a418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3052db4a3cf9441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a6d022dd8e254a5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f9b74ddc11c24422"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b89c6fb150a14a3f"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2ff718f461e0464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857d566a10d8480c"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124c17b5c0a24908"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d65142508a9e4b32"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00c2955b58b74df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1fac406becb401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b49cb2578eb4f5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d82fd7f0de943e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7dcd1ef61da472a"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edccf6e9135408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