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51d3f18d158468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16009dc87944e2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c0bf5942da0483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61e398b0359441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fe8e8d8e63340d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b399e939cca541c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4e7bd23d3488406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d04c505baeb84a7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1010824d34254bd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422c2c764be8449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77c163f122c43b3"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2ef2e166aeb54e09"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b77b191462ba41e7"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0fb2a710a8fe4dc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454e93bf7294e0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f60dd6a72a6415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569c40d7a4f487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117521215c64c3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bacd7572af8487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