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c8f78910d874fc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fe7ea8dbae647d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65394a1ece249f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d525f63b0d642a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b4d6210a23e4f9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81a19e5f05844f1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b98b6aaa9b404a8e"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4e2ec628da4040cb"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49a3326e45c341d0"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0c56bbeafcd34336"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92d3f04c817d46a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e74b8142404a4cae"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842890cf94c4470b"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6bbac6697dfa46d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91142c068e34c9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b98abee9dc34d5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b0e6cb42b50478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ab11ac267ec4b8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d7a9fa707f334b5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