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1e902590184b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1cd70f69f2495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84059acdfd484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b54383975649b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6e9337d2f14fd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ad5c5558cc488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adf78214634b3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1597dfa87d403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6ae8df34b64f1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1697d27add4ff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6d495f1667487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16524d377c480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25589c192d44c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fb2f644def4bd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6e03551eee4ba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3630da016547a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e95289091a4b2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6a63015f30486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7a9ca802324674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d8715a78fad423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38148ad253a4eb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716aafdc7c94bb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12bbe530e7498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6d59d0abe8418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bbdd76bb8d44f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6ca98a19cdb412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b160810bb34ea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