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f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1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0f09f50a4d845a2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11ecdca2c8240e1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7d19376376c4183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8ccec85bb164c77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68ba26043f04872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f88b0413d2c45c3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4217ff8e3bd4ac3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03fc5572f8f49c9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6a6ae90fc2e400c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fcf9b8f9b484598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0dae28adaaf45f0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21c4a53c1f54ce6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4b1ac62edad40d0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65f9508ecdc4bcd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1e9e5a859f44570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c19d4976a2b47b6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b214521525349c3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4d01cbf2296464e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571e94a59c6423b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2c3d0f6cfd45414b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6ce52390e965422d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424f6bbddedb4244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826e9572e2b4b8f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4a8ed0cd68c40a1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626ebc868444149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8f4ccfa91d2646e2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d237b495c0449d8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2024年2月25日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9:1-7, 35-38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耶穌過去的時候、看見一個人生來是瞎眼的。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門徒問耶穌說、拉比、這人生來是瞎眼的、是誰犯了罪、是這人呢、是他父母呢。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耶穌回答說、也不是這人犯了罪、也不是他父母犯了罪、是要在他身上顯出　神的作為來。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趁著白日、我們必須作那差我來者的工．黑夜將到、就沒有人能作工了。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我在世上的時候、是世上的光。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耶穌說了這話、就吐唾沫在地上、用唾沫和泥抹在瞎子的眼睛上、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對他說、你往西羅亞池子裏去洗、（西羅亞翻出來、就是奉差遣)他去一洗、回頭就看見了。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耶穌聽說他們把他趕出去．後來遇見他、就說、你信　神的兒子麼。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36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他回答說、主阿、誰是　神的兒子、叫我信他呢。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37</a:t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耶穌說、你已經看見他、現在和你說話的就是他。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他說、主阿、我信．就拜耶穌。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點亮生命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1.	点亮生命二、 用什麽點亮三、 誰在點亮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1.	点亮生命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9:10-11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他們對他說、你的眼睛是怎麼開的呢。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他回答說、有一個人名叫耶穌．他和泥抹我的眼睛、對我說、你往西羅亞池子去洗．我去一洗、就看見了。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9:17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他們又對瞎子說、他既然開了你的眼睛、你說他是怎樣的人呢。他說、是個先知。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9:25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他說、他是個罪人不是、我不知道．有一件事我知道．從前我是眼瞎的、如今能看見了。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9:30-33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那人回答說、他開了我的眼睛、你們竟不知道他從那裏來、這真是奇怪。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31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我們知道　神不聽罪人．惟有敬奉神遵行他旨意的、　神才聽他。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32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從創世以來、未曾聽見有人把生來是瞎子的眼睛開了。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這人若不是從　神來的、甚麼也不能作。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9:35-38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耶穌聽說他們把他趕出去．後來遇見他、就說、你信　神的兒子麼。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他回答說、主阿、誰是　神的兒子、叫我信他呢。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耶穌說、你已經看見他、現在和你說話的就是他。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他說、主阿、我信．就拜耶穌。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二、 用什麽點亮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羅 馬 書 5:5-8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盼望不至於羞恥．因為所賜給我們的聖靈、將　神的愛澆灌在我們心裏。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因我們還軟弱的時候、基督就按所定的日期為罪人死。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為義人死、是少有的、為仁人死、或者有敢作的。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惟有基督在我們還作罪人的時候為我們死、　神的愛就在此向我們顯明了。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21:15-17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他們吃完了早飯、耶穌對西門彼得說、約翰的兒子西門、〔約翰馬太十六章十七節稱約拿〕你愛我比這些更深麼。彼得說、主阿、是的．你知道我愛你。耶穌對他說、你餵養我的小羊。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耶穌第二次又對他說、約翰的兒子西門、你愛我麼。彼得說、主阿、是的．你知道我愛你．耶穌說、你牧養我的羊。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第三次對他說、約翰的兒子西門、你愛我麼。彼得因為耶穌第三次對他說、你愛我麼、就憂愁、對耶穌說、主阿、你是無所不知的、你知道我愛你。耶穌說、你餵養我的羊。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哥 林 多 前 書 13:1-3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我若能說萬人的方言、並天使的話語、卻沒有愛、我就成了鳴的鑼、響的鈸一般。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我若有先知講道之能、也明白各樣的奧祕、各樣的知識．而且有全備的信、叫我能夠移山、卻沒有愛、我就算不得甚麼。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我若將所有的賙濟窮人、又捨己身叫人焚燒、卻沒有愛、仍然與我無益。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哥 林 多 前 書 13:13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如今常存的有信、有望、有愛、這三樣、其中最大的是愛。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三、 誰在點亮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17:1-8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過了六天、耶穌帶著彼得、雅各、和雅各的兄弟約翰、暗暗的上了高山．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就在他們面前變了形像．臉面明亮如日頭、衣裳潔白如光。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忽然有摩西、以利亞、向他們顯現、同耶穌說話。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彼得對耶穌說、主阿、我們在這裏真好．你若願意、我就在這裏搭三座棚、一座為你、一座為摩西、一座為以利亞。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說話之間、忽然有一朵光明的雲彩遮蓋他們．且有聲音從雲彩裏出來說、這是我的愛子、我所喜悅的．你們要聽他。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門徒聽見、就俯伏在地、極其害怕。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耶穌進前來、摸他們說、起來、不要害怕。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他們舉目不見一人、只見耶穌在那裏。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