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cc74ac19f0441c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da027e1f88a408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4979390c9dc452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cfeddf59ce64cf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996eac1833c461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6c283f045c434ed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10c048235bee4f7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8cb4fc9c43934f1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395c1455ed745d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74597609ac3418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2e5ab3ba568481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e67ebd829abe4aa8"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f4f2e076133425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25,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