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444fa6fb6f134dde"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343c0ed72274e1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9887736ee6dc49e0"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90652e92337d4cb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ba27b793d15448c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d521191941e241a0"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f563f73305184e3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719d5a12ae5f4bb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20f80bf87fd4bc8"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91ea0dd0a435429d"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fe7414a52da3429b"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0ed92ab149d461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506d80bb5917499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