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56a4436139c54020"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7e0f69e5bcd54f89"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5d6a7888f2754fb4"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6d2928f2ba674e28"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9af2656020944686"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1c061d1d6bbb486a"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5655122734d04529"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c9839df639ed4f2b"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823b517169124734"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85bde357a83549c5"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9f857fae332c45b9"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35adbb4721e1485e"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379c3353ce634504"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Feb 25,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