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1c1d958e83594f25"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4aa4156d93dc4756"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48f24705380b46e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0244e138d36a4014"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78188553f034e53"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58d0e0ec065d473e"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2ca3d4533e8944d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96c29d78b25444a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2f4719c940a34962"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bb040761d5f54541"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2943ad2c6ef417e"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8b96486a262247c2"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2ca5ec24b96422e"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25,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