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854d5f79ac1b4e4e"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ce0e24ce5c644668"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690cfbdda3ff498a"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b60284c212d34458"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374597aad23c4910"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3ed08ce4a6324f18"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225598f591b4458e"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5e5bf0d5ce704b2f"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027f82f5c3634134"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24d7c015b8f8403d"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91036b19aa254f0f"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d1ebfa0fd3fa4281"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b27f777f147c491b"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Feb 25,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