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2a30a70f0cc64618"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470ee7eace5a4b68"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d331d6c3cc694473"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7e854fce498d43c1"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f4da024c7beb43d9"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85f3f6c52dee47e5"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7da10be04788468f"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bb21541e8de7456d"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c62d87664c0649b1"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53611af464f94c36"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605d754cfd48440a"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703c552c96c84554"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810cec32de8a419e"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Feb 25,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