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04847aed5a8a4bbd"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a8e07076f7cc466d"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750b7f651a8342c5"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cc6fa46cb5df406a"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8f7f189222ce4f94"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e104b3875acb4e12"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d2638df71ffa4d4f"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b6bf3319230648bd"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8d22c85c12654a5c"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771cd9654f3746ef"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2bf111d698a04b77"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eb07ee48a33540e2"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ce38fab6ac504d75"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25,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