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246d88c07da4510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f49ad916397a4ac9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8aede8743f347d8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6458e8e728f4c43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ed40f6353ea4a61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9d8ffbbcf9047e2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e9d8d6d4f044dcf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80b2b9053934055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15ed98caf4b46ea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34d9f7600214511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d6b4413c8bd4b26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33c8412d6074637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ac1f317f02e4693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cd862116a1c4a80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5520bc5253c4b91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cd0fc0d7f384475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6574e3b005d4b91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a2d876809764fcf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2f60994a3694107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9f61e32377064f5c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fde3e5748c964b2f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6af47252ede543f2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05e6bbd1c0284d2d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d71a7f09516411a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34b66858da549d8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d77949fb97148e0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5ee8d4fba2b4be2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67b24a0fd6e4d8f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2024年3月3日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求賜今天力量，明天的盼望，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從天降下恩典，福樂無窮。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你的信實廣大，你的信實廣大，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我所需用你恩手豐富預備，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你的信實廣大，顯在我身。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耶和華是愛   HOL#317       耶穌領我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耶和華是愛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耶和華是愛，讓我安身青草溪水邊，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神令我省察心中的幽暗，共同渡每一天。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耶和華是愛，在困境中祂保守引牽，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神為我擺設豐足的恩惠，在危難也不會變。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在世間主恩與共，祂的愛存在常無盡，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神為我施恩惠，保守勉勵，共同渡此世。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耶和華是愛，讓我安身青草溪水邊，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無限滿足快樂湧於心裡，在危難也不會變。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耶穌領我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耶穌領我，何等福氣！心中充滿平安歡喜；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無論何處動靜起坐，有主耶穌時常領我。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耶穌領我，日日領我，耶穌恩主親手領我；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我願忠誠跟主腳蹤，因蒙我主親手領我。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有時遭遇困苦憂傷，有時心中喜歡暢；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風平浪靜，或起狂波，有主耶穌時常領我。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耶穌領我，日日領我，耶穌恩主親手領我；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我願忠誠跟主腳蹤，因蒙我主親手領我。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我願緊握恩主聖手，甘心樂意隨主行走；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無論何事知足快樂，因有耶穌時常領我。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耶穌領我，日日領我，耶穌恩主親手領我；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我願忠誠跟主腳蹤，因蒙我主親手領我。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當我走完一生路程，靠主恩典完全得勝；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死亡冷河我不怕過，因有救主耶穌領我。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耶穌領我，日日領我，耶穌恩主親手領我；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我願忠誠跟主腳蹤，因蒙我主親手領我。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下次的受洗典禮將於3月31日主日舉行。如果你有意要受洗，請聯系任何一位牧師或執事。
3.  下主日3月10日下午5:00-6:00李燕光牧師將在母堂主持題為救亡救心，守夜同心的講座 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下主日3 月 10 日禮拜日下午 1:30-4:30 將在Harris Whalen Park舉行兒童主日事工雪橇日活動。希望見到你和你的孩子。
5.  我們正在評估大家對7月22-26舉行兒童音樂聖經營的興趣。請禱告願主賜給我們明確的方向。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歡迎陳斌弟兄和施琴姐妹成為教會新會員！
7.  友情提醒：夏令時將於下週開始。請記得本週六（3月9日）晚上睡覺前把時鐘向前調一小時。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22:37-40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耶穌對他說、你要盡心、盡性、盡意、愛主你的　神。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這是誡命中的第一、且是最大的。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其次也相仿、就是要愛人如己。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這兩條誡命、是律法和先知一切道理的總綱。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聖靈的果實: 仁愛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愛是誡命二、 神就是愛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愛是誡命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一 書 4:7-12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親愛的弟兄阿、我們應當彼此相愛．因為愛是從　神來的．凡有愛心的、都是由　神而生、並且認識　神。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沒有愛心的、就不認識　神．因為　神就是愛。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神差他獨生子到世間來、使我們藉著他得生、　神愛我們的心、在此就顯明了。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不是我們愛　神、乃是　神愛我們、差他的兒子、為我們的罪作了挽回祭、這就是愛了。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親愛的弟兄阿、　神既是這樣愛我們、我們也當彼此相愛。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從來沒有人見過　神．我們若彼此相愛、　神就住在我們裏面、愛他的心在我們裏面得以完全了．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神就是愛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13:8-13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愛是永不止息．先知講道之能、終必歸於無有．說方言之能、終必停止、知識也終必歸於無有。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我們現在所知道的有限、先知所講的也有限．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等那完全的來到、這有限的必歸於無有了。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我作孩子的時候、話語像孩子、心思像孩子、意念像孩子．既成了人、就把孩子的事丟棄了。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我們如今彷彿對著鏡子觀看、模糊不清．〔模糊不清原文作如同猜謎〕到那時、就要面對面了．我如今所知道的有限．到那時就全知道、如同主知道我一樣。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如今常存的有信、有望、有愛、這三樣、其中最大的是愛。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愛的真諦 ＜聖經--哥林多前書十三章＞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愛的真諦 ＜聖經--哥林多前書十三章＞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愛是恆久忍耐，又有恩慈；愛是不嫉妒，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愛是不自誇不張狂，不做害羞的事，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不求自己的益處，不輕易發怒，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不計算人家的惡，不喜歡不義只喜歡真理；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凡事包容，凡事相信，凡事盼望，凡事忍耐，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愛是永不止息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17:1-2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〔大衛的祈禱。〕耶和華阿、求你聽聞公義、側耳聽我的呼籲．求你留心聽我這不出於詭詐嘴唇的祈禱。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願我的判語從你面前發出．願你的眼睛觀看公正。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13:34-35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我賜給你們一條新命令、乃是叫你們彼此相愛．我怎樣愛你們、你們也要怎樣相愛。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你們若有彼此相愛的心、眾人因此就認出你們是我的門徒了。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HOL#18       你的信實廣大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你的信實廣大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你的信實廣大，我神我天父，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在你永遠沒有轉動影兒；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永不改變，父神每天施憐憫，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無始無終上主，施恩不盡。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你的信實廣大，你的信實廣大，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我所需用你恩手豐富預備，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你的信實廣大，顯在我身。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春夏秋冬四季，有栽種收成，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日月星辰時刻運轉不停；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宇宙萬物都見證造物主宰，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述說天父豐盛，信實，慈愛。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你的信實廣大，你的信實廣大，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我所需用你恩手豐富預備，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你的信實廣大，顯在我身。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你赦免我罪過，賜永遠安寧，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你常與我同在，安慰引領；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