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c05aaf87df9246b1"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34d9356cb8f149df"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8da3cb2eb9a0443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1030fd3e395b4a45"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110afa53e37d4db8"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830f86f55d0e45fe"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a2772b5a1759494b"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36c260fce97d44ad"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89a98f109394466e"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40e00aed78294bd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0e79adcfec243f6"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26c3988760f04122"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7f4424068db540f8"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768a8f3eb1e45af"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5ebd86f2675b489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03,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