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f08f09053c5470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7d41b104b1a490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2caefba398b493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2d3db0ca9744bb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0357e850b534b61"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4c5f0c2e06d47f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6bbf292f65f64a4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34d4fff9aaa4d6b"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86d3cbb50e01497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dcce84401ae24b3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cdb1549e6ac490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3c7f2f9b7ae7488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b59e1f5d59d4a4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6c02b599c4a430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2a0ce9a189a4ad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