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af0985cd11c040ec"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c195d1bce422492f"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f612ae5ed49c4ca5"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34f85a8fc82445fe"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164e52e1c05546ee"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c61078e340b34a28"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7eacf501ec7d4cea"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279475297fe8478d" /></Relationships>
</file>

<file path=ppt/slides/_rels/slide19.xml.rels>&#65279;<?xml version="1.0" encoding="utf-8"?><Relationships xmlns="http://schemas.openxmlformats.org/package/2006/relationships"><Relationship Type="http://schemas.openxmlformats.org/officeDocument/2006/relationships/slideLayout" Target="/ppt/slideLayouts/slideLayout1.xml" Id="R3d3801ef3d784618" /></Relationships>
</file>

<file path=ppt/slides/_rels/slide1a.xml.rels>&#65279;<?xml version="1.0" encoding="utf-8"?><Relationships xmlns="http://schemas.openxmlformats.org/package/2006/relationships"><Relationship Type="http://schemas.openxmlformats.org/officeDocument/2006/relationships/slideLayout" Target="/ppt/slideLayouts/slideLayout1.xml" Id="R8fac05aef2324a63"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61207fabc6bf49c7"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4042b7bb3c684e57"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ec92e120c9434416"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f514933108e0416d"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35661389a4204195"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Mar 03,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