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f1ca3b7c7fa94c7b"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eafb4488703c4a02"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834835444a864161"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b48d811bda954d1d"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58175dc1a4ab4fbb"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261a6fb5d1aa4b35"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09bc13fc4d634504"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d575165a71424859" /></Relationships>
</file>

<file path=ppt/slides/_rels/slide19.xml.rels>&#65279;<?xml version="1.0" encoding="utf-8"?><Relationships xmlns="http://schemas.openxmlformats.org/package/2006/relationships"><Relationship Type="http://schemas.openxmlformats.org/officeDocument/2006/relationships/slideLayout" Target="/ppt/slideLayouts/slideLayout1.xml" Id="R2699393641ea4d17" /></Relationships>
</file>

<file path=ppt/slides/_rels/slide1a.xml.rels>&#65279;<?xml version="1.0" encoding="utf-8"?><Relationships xmlns="http://schemas.openxmlformats.org/package/2006/relationships"><Relationship Type="http://schemas.openxmlformats.org/officeDocument/2006/relationships/slideLayout" Target="/ppt/slideLayouts/slideLayout1.xml" Id="R0addaef0eb3348ac"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dc47c7f42b7447a9"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6039105e7751423a"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136d102885654f0a"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f9f462630ab14f02"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65faa6b0716b48af"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Mar 03,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