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1ca3b7c7fa94c7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afb4488703c4a0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834835444a86416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48d811bda954d1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8175dc1a4ab4fb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261a6fb5d1aa4b3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09bc13fc4d63450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d575165a71424859"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2699393641ea4d17"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0addaef0eb3348a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dc47c7f42b7447a9"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039105e7751423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36d102885654f0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9f462630ab14f0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5faa6b0716b48a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