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af8feb2b01d4bd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b5664b407a84b0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2112474f94a4b9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d1c9359fcb84ed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c6fe3bf51ea4b9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e3142e55374c49cc"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9dfecf93098487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09680c88d0044b3d"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a8340cc100ea41f5"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bb6bf9b1de42479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8ffe89f9db9416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986fe212f8cb490f"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59949d491142456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a73e38bc8a6946d8"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81ef68b30fa432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03,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