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7715e834a54d7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ebf157eb4a440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b524d8f1324a8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50c57191a84090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a9eb6416d7440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934b268a0a465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37825db04d41e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c2fb0783af43b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32333f3dde4fc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9f7278026e46a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e775a0af9f420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6f3d9d9a2a4cd0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052af39a7d4cf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22fdcf8ade435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b8b1f82f4044e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d4932099d449f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2d3d957df74c5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681903cd19406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dc704d308b4ad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aecf741c5a4b4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81ac951c28400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3d56c9fc7a408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6013818a104e4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725f2f5c744b7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dfe57ee14c46a2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97c96813014bee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b34a9c1c604bc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5508de1f2a46f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2f19e5fba74b9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262c0a1185430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d7cb98ea934b2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04322d08c341e6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09181697c44143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db41c48d7441d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8e760df2784563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a2d8da311c54b45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04a7a45d4bb423a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a50178c4f29421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1f329804414c0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5f53a027da41e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7500e1b1a544c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3a252e744c4aa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4b42f999e82401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每一天   有祢同行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每一天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每一天所度過的每一刻，我得著能力勝過試煉；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我倚靠天父周詳的供應，我不用再恐慌與掛念。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他的心極仁慈無可測度，他每天都有最好安排，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不論憂或喜他慈愛顯明，勞苦中他賜安泰。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每一天主自己與我相親，每時刻賜下格外憐恤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我掛慮主願安慰與擔當，他的名為策士與權能。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他保護他的兒女如珍寶，他熱心必要成全這事，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「你日子如何力量也如何」，這是他向我應許。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幫助我當我在困難危急，讓我全心信靠你應許；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讓我享受你安慰的甜蜜，教導我你神聖的話語。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幫助我當困苦艱難來臨，牽著我就像慈父的手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每一天每一刻飛逝無影，引導我進應許之地。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有祢同行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開我眼睛 看見祢就在這裡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將愛完全 讓我心一無畏懼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每當我轉向祢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祢已在這裡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每當我親近祢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祢就與我親近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我尚未求告 祢已應允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使我喜樂滿溢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愛既完全 將一切懼怕除去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下次的受洗典禮將於3月31日主日舉行。如果你有意要受 洗，請聯系任何一位牧師或執事。
3.  3月29日晚上7:30在母堂舉行受難日崇拜。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今天日下午5:00-6:00李燕光牧師在母堂主講題為救亡救心 ，守夜同心的講座 。
5.  今天下午 1:30-4:30 兒童主日事工部在Harris Whalen Park舉行雪橇日活動。希望見到你和你的孩子。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本周三3月13日晚7:30葉依芹弟兄在西區帶領英語查經。這 個查經班的主要對象是大學生和其他年輕人。
7.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持续不断的争战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仇敌的谋害二、 同胞的试探三、 未完的争战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仇敌的谋害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10:9-11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盜賊來、無非要偷竊、殺害、毀壞．我來了、是要叫羊〔或作人〕得生命、並且得的更豐盛。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我是好牧人、好牧人為羊捨命。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10:7-9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所以耶穌又對他們說、我實實在在的告訴你們、我就是羊的門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凡在我以先來的、都是賊、是強盜．羊卻不聽他們。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神賜給我們、不是膽怯的心、乃是剛強、仁愛、謹守的心。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同胞的试探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未完的争战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5:39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若是出於　神、你們就不能敗壞他們．恐怕你們倒是攻擊　神了。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斯 拉 記 4:1-2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猶大和便雅憫的敵人聽說、被擄歸回的人為耶和華以色列的　神建造殿宇、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就去見所羅巴伯、和以色列的族長、對他們說、請容我們與你們一同建造、因為我們尋求你們的　神、與你們一樣．自從亞述王以撒哈頓帶我們上這地以來、我們常祭祀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重建城墙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重建城墙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1、当第一道天光  照亮了书珊宫墙，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养育我的故邦，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 说仇敌烧毁了城门，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拆毁了圣城四围连接的城墙，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我夜不能寐 心中极其忧伤，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起来重建，重建信心的城墙，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起来重建，重建荣耀的城墙！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先知的眼泪已洒在异国他乡。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圣城才无恙，犹大才安康！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2、当第一道天光   照亮了这个地方，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 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养育我的爹娘，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听弟兄来消息说仇敌毁坏了城墙，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偷走了黄土地上的敬虔善良，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我撕裂心肠  心中极其忧伤，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起来重建，重建信仰的城墙，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起来重建，重建正义的城墙，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先知的眼泪已洒在黄河、长江。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山河才无恙，国民才安康！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18:2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耶和華是我的巖石、我的山寨、我的救主、我的　神、我的磐石、我所投靠的．他是我的盾牌、是拯救我的角、是我的高臺。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萬軍之耶和華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萬軍之耶和華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我的心腸我的肉體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向永生上帝  我慈愛的主呼籲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求祢醫治我便痊癒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因為祢是我的救主  我所讚   美的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求祢保護搭救我  使我不致羞愧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因為我投靠祢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求祢憐恤轉向我  願正直保守我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因為我等候祢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