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9028bb3cd4444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336ba97a844066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721b22cd4046fc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a54e4f31e646dd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25be26097949ff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ca7ccbb0f4464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90e96be2e0d472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9486d53910448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2102bdd8684bdb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0575eec4224b77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db01441315446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2149502c454a4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228c21c5a84d3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13c9b8cd9246e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d198bc6add4a68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b38cc3ecaf469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716e55b1314c5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67be41551a4d5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944056f538424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5c714301fb4d05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a716a40c2e43c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04d314cc4b43f4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0f8c0810d34041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46fa43b00d4a6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9ed4ac22c6495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6b1fe4318e4b44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5faf69a6c64e47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a3587df7c24261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cf8ffe34cd4f5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3568b0e25f411a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9acdcb0df84972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77d5a7b89e434b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31fc850fc243a7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86cef88dba4760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c308fd179f452b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e3ba14abbb34955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e89fddc9a064e32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fb4a9df38a247f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c51cd5997d45b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96d1f8010748e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c8c8f347ae4bd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4d246f00d249f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367cfe94d384bf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每一天   有祢同行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每一天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每一天所度過的每一刻，我得著能力勝過試煉；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我倚靠天父周詳的供應，我不用再恐慌與掛念。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他的心極仁慈無可測度，他每天都有最好安排，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不論憂或喜他慈愛顯明，勞苦中他賜安泰。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每一天主自己與我相親，每時刻賜下格外憐恤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我掛慮主願安慰與擔當，他的名為策士與權能。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他保護他的兒女如珍寶，他熱心必要成全這事，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「你日子如何力量也如何」，這是他向我應許。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幫助我當我在困難危急，讓我全心信靠你應許；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讓我享受你安慰的甜蜜，教導我你神聖的話語。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幫助我當困苦艱難來臨，牽著我就像慈父的手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每一天每一刻飛逝無影，引導我進應許之地。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有祢同行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開我眼睛 看見祢就在這裡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將愛完全 讓我心一無畏懼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每當我轉向祢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祢已在這裡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每當我親近祢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祢就與我親近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我尚未求告 祢已應允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使我喜樂滿溢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勝過千萬人同往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有祢同行 我能勇敢走窄路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愛既完全 將一切懼怕除去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我靈穩妥 因祢與我同行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下次的受洗典禮將於3月31日主日舉行。如果你有意要受 洗，請聯系任何一位牧師或執事。
3.  3月29日晚上7:30在母堂舉行受難日崇拜。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今天日下午5:00-6:00李燕光牧師在母堂主講題為救亡救心 ，守夜同心的講座 。
5.  今天下午 1:30-4:30 兒童主日事工部在Harris Whalen Park舉行雪橇日活動。希望見到你和你的孩子。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本周三3月13日晚7:30葉依芹弟兄在西區帶領英語查經。這 個查經班的主要對象是大學生和其他年輕人。
7.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持续不断的争战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仇敌的谋害二、 同胞的试探三、 未完的争战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仇敌的谋害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10:9-11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我就是門．凡從我進來的、必然得救、並且出入得草吃。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盜賊來、無非要偷竊、殺害、毀壞．我來了、是要叫羊〔或作人〕得生命、並且得的更豐盛。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我是好牧人、好牧人為羊捨命。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10:7-9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所以耶穌又對他們說、我實實在在的告訴你們、我就是羊的門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凡在我以先來的、都是賊、是強盜．羊卻不聽他們。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我就是門．凡從我進來的、必然得救、並且出入得草吃。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神賜給我們、不是膽怯的心、乃是剛強、仁愛、謹守的心。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同胞的试探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未完的争战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5:39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若是出於　神、你們就不能敗壞他們．恐怕你們倒是攻擊　神了。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斯 拉 記 4:1-2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猶大和便雅憫的敵人聽說、被擄歸回的人為耶和華以色列的　神建造殿宇、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就去見所羅巴伯、和以色列的族長、對他們說、請容我們與你們一同建造、因為我們尋求你們的　神、與你們一樣．自從亞述王以撒哈頓帶我們上這地以來、我們常祭祀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重建城墙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重建城墙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1、当第一道天光  照亮了书珊宫墙，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我是多么想念遥远的家乡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我亲爱的同胞，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养育我的故邦，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你们是否安然无恙？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听弟兄来消息 说仇敌烧毁了城门，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拆毁了圣城四围连接的城墙，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我夜不能寐 心中极其忧伤，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半夜起来吹角 角声在上空回荡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起来重建，重建倒塌的城墙，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起来重建，重建信心的城墙，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起来重建，重建荣耀的城墙！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先知的眼泪已洒在异国他乡。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起来重建，重建真理的城墙，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起来重建，重建合一的城墙，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起来重建，重建真爱的城墙，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圣城才无恙，犹大才安康！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2、当第一道天光   照亮了这个地方，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我是多么想念 遥远的家乡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我亲爱的同胞，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养育我的爹娘，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你们是否安然无恙？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听弟兄来消息说仇敌毁坏了城墙，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偷走了黄土地上的敬虔善良，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我撕裂心肠  心中极其忧伤，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半夜起来吹角 角声在上空回荡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起来重建，重建倒塌的城墙，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起来重建，重建信仰的城墙，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起来重建，重建正义的城墙，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先知的眼泪已洒在黄河、长江。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起来重建，重建真理的城墙，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起来重建，重建合一的城墙，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起来重建，重建真爱的城墙，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山河才无恙，国民才安康！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18:2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耶和華是我的巖石、我的山寨、我的救主、我的　神、我的磐石、我所投靠的．他是我的盾牌、是拯救我的角、是我的高臺。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萬軍之耶和華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萬軍之耶和華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萬軍之耶和華  我的心腸我的肉體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向永生上帝  我慈愛的主呼籲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萬軍之耶和華  求祢醫治我便痊癒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因為祢是我的救主  我所讚   美的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求祢保護搭救我  使我不致羞愧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因為我投靠祢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求祢憐恤轉向我  願正直保守我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因為我等候祢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