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86ad0a52dd04ec2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6cf2912763a4ea6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97648f55a1a4d47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30f9932c7214668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b560d3716fd4b44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53c9e8508e94cc5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0f79cfdd1044014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ee33077d7cc4442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b3f07c26ead4ad0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bb311d75f2a4a5c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b11aa3982fd477a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8dfa14ebd1e4eae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f0d1eb4a7434e73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da8f330c472446d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4102057ade146c2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39e5176e637422b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04dce6dd8114d24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343dbcf5ddf4131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da37dc30f8f4c7f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22bf6b8e7714c53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fe22c85993f4433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e9f956ca19a4975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8d62e8e59ca463f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e5f35376524477d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759471eaa0e47e6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ea7951277f64bb6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db9fc435fb444f8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e3cfa4bcd014fe0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9cdf1531d34485b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d1ad858860d46c1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fd98c5199fc4d35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7fd90a5c0cb4983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94a82f435b643d8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104b4e6e6ca426e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f2d39beb0c94669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d28724bd6d049a1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ddda58318aac4360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d54eb53f61c2404a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a95fd4434934fdb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96f52b225d34bb3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e85be3653f74593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6922caa166e4e2a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580b0b45995b4fc1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2024年3月10日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每一天   有祢同行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每一天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每一天所度過的每一刻，我得著能力勝過試煉；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我倚靠天父周詳的供應，我不用再恐慌與掛念。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他的心極仁慈無可測度，他每天都有最好安排，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不論憂或喜他慈愛顯明，勞苦中他賜安泰。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每一天主自己與我相親，每時刻賜下格外憐恤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我掛慮主願安慰與擔當，他的名為策士與權能。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他保護他的兒女如珍寶，他熱心必要成全這事，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「你日子如何力量也如何」，這是他向我應許。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幫助我當我在困難危急，讓我全心信靠你應許；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讓我享受你安慰的甜蜜，教導我你神聖的話語。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幫助我當困苦艱難來臨，牽著我就像慈父的手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每一天每一刻飛逝無影，引導我進應許之地。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有祢同行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有祢同行 勝過千萬人同往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有祢同行 我能勇敢走窄路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開我眼睛 看見祢就在這裡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我靈穩妥 因祢與我同行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有祢同行 勝過千萬人同往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有祢同行 我能勇敢走窄路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將愛完全 讓我心一無畏懼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我靈穩妥 因祢與我同行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每當我轉向祢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祢已在這裡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每當我親近祢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祢就與我親近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我尚未求告 祢已應允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使我喜樂滿溢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有祢同行 勝過千萬人同往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有祢同行 我能勇敢走窄路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愛既完全 將一切懼怕除去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我靈穩妥 因祢與我同行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歡迎弟兄姊妹及朋友來參加我們的主日崇拜。請你在散會後到圖書館左邊(201號室)來賓歡迎中心，讓我們更多認識你。
2.  下次的受洗典禮將於3月31日主日舉行。如果你有意要受 洗，請聯系任何一位牧師或執事。
3.  3月29日晚上7:30在母堂舉行受難日崇拜。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今天日下午5:00-6:00李燕光牧師在母堂主講題為救亡救心 ，守夜同心的講座 。
5.  今天下午 1:30-4:30 兒童主日事工部在Harris Whalen Park舉行雪橇日活動。希望見到你和你的孩子。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本周三3月13日晚7:30葉依芹弟兄在西區帶領英語查經。這 個查經班的主要對象是大學生和其他年輕人。
7.  我們正在評估大家對7月22-26舉行兒童音樂聖經營的興趣 。請禱告願主賜給我們明確的方向。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8.  本教會2024年退修會將於國殤日周末5月25-27在霍頓大學舉行，由蔡景暉牧師主講。詳情待定。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6:1-19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參巴拉、多比雅、亞拉伯人基善、和我們其餘的仇敵、聽見我已經修完了城牆、其中沒有破裂之處（那時我還沒有安門扇)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參巴拉和基善就打發人來見我、說、請你來、我們在阿挪平原的一個莊村相會。他們卻想害我。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於是我差遣人去見他們說、我現在辦理大工、不能下去．焉能停工、下去見你們呢。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他們這樣四次打發人來見我、我都如此回答他們。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參巴拉第五次打發僕人來見我、手裏拿著未封的信、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信上寫著說、外邦人中有風聲、迦施慕〔就是基善見二章十九節〕也說、你和猶大人謀反修造城牆、你要作他們的王。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你又派先知在耶路撒冷指著你宣講、說、在猶大有王．現在這話必傳與王知．所以請你來、與我們彼此商議。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我就差遣人去見他說、你所說的這事、一概沒有、是你心裏捏造的。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他們都要使我們懼怕、意思說、他們的手必軟弱、以致工作不能成就。　神阿、求你堅固我的手。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我到了米希大別的孫子第來雅的兒子示瑪雅家裏．那時、他閉門不出．他說、我們不如在　神的殿裏會面、將殿門關鎖．因為他們要來殺你、就是夜裏來殺你。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我說、像我這樣的人、豈要逃跑呢．像我這樣的人、豈能進入殿裏保全生命呢．我不進去。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我看明　神沒有差遣他、是他自己說這話攻擊我．是多比雅和參巴拉賄買了他。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賄買他的緣故、是要叫我懼怕、依從他犯罪、他們好傳揚惡言毀謗我。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　神阿、多比雅、參巴拉、女先知挪亞底、和其餘的先知、要叫我懼怕、求你記念他們所行的這些事。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以祿月二十五日城牆修完了、共修了五十二天。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在那些日子猶大的貴冑屢次寄信與多比雅、多比雅也來信與他們。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在猶大有許多人與多比雅結盟、因他是亞拉的兒子、示迦尼的女婿．並且他的兒子約哈難娶了比利迦兒子米書蘭的女兒為妻。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他們常在我面前說多比雅的善行、也將我的話傳與他。多比雅又常寄信來、要叫我懼怕。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持续不断的争战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仇敌的谋害二、 同胞的试探三、 未完的争战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仇敌的谋害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10:9-11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我就是門．凡從我進來的、必然得救、並且出入得草吃。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盜賊來、無非要偷竊、殺害、毀壞．我來了、是要叫羊〔或作人〕得生命、並且得的更豐盛。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我是好牧人、好牧人為羊捨命。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10:7-9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所以耶穌又對他們說、我實實在在的告訴你們、我就是羊的門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凡在我以先來的、都是賊、是強盜．羊卻不聽他們。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我就是門．凡從我進來的、必然得救、並且出入得草吃。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6:2-4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參巴拉和基善就打發人來見我、說、請你來、我們在阿挪平原的一個莊村相會。他們卻想害我。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於是我差遣人去見他們說、我現在辦理大工、不能下去．焉能停工、下去見你們呢。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他們這樣四次打發人來見我、我都如此回答他們。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6:5-7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參巴拉第五次打發僕人來見我、手裏拿著未封的信、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信上寫著說、外邦人中有風聲、迦施慕〔就是基善見二章十九節〕也說、你和猶大人謀反修造城牆、你要作他們的王。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你又派先知在耶路撒冷指著你宣講、說、在猶大有王．現在這話必傳與王知．所以請你來、與我們彼此商議。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他們都要使我們懼怕、意思說、他們的手必軟弱、以致工作不能成就。　神阿、求你堅固我的手。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後 書 1:7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　神賜給我們、不是膽怯的心、乃是剛強、仁愛、謹守的心。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同胞的试探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6:11-13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我說、像我這樣的人、豈要逃跑呢．像我這樣的人、豈能進入殿裏保全生命呢．我不進去。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我看明　神沒有差遣他、是他自己說這話攻擊我．是多比雅和參巴拉賄買了他。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賄買他的緣故、是要叫我懼怕、依從他犯罪、他們好傳揚惡言毀謗我。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未完的争战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使 徒 行 傳 5:39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若是出於　神、你們就不能敗壞他們．恐怕你們倒是攻擊　神了。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6:17-19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在那些日子猶大的貴冑屢次寄信與多比雅、多比雅也來信與他們。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在猶大有許多人與多比雅結盟、因他是亞拉的兒子、示迦尼的女婿．並且他的兒子約哈難娶了比利迦兒子米書蘭的女兒為妻。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他們常在我面前說多比雅的善行、也將我的話傳與他。多比雅又常寄信來、要叫我懼怕。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斯 拉 記 4:1-2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猶大和便雅憫的敵人聽說、被擄歸回的人為耶和華以色列的　神建造殿宇、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就去見所羅巴伯、和以色列的族長、對他們說、請容我們與你們一同建造、因為我們尋求你們的　神、與你們一樣．自從亞述王以撒哈頓帶我們上這地以來、我們常祭祀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重建城墙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重建城墙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1、当第一道天光  照亮了书珊宫墙，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我是多么想念遥远的家乡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我亲爱的同胞，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养育我的故邦，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你们是否安然无恙？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听弟兄来消息 说仇敌烧毁了城门，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拆毁了圣城四围连接的城墙，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我夜不能寐 心中极其忧伤，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半夜起来吹角 角声在上空回荡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起来重建，重建倒塌的城墙，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起来重建，重建信心的城墙，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起来重建，重建荣耀的城墙！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先知的眼泪已洒在异国他乡。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起来重建，重建真理的城墙，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起来重建，重建合一的城墙，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起来重建，重建真爱的城墙，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圣城才无恙，犹大才安康！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2、当第一道天光   照亮了这个地方，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我是多么想念 遥远的家乡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我亲爱的同胞，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养育我的爹娘，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你们是否安然无恙？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听弟兄来消息说仇敌毁坏了城墙，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偷走了黄土地上的敬虔善良，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我撕裂心肠  心中极其忧伤，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半夜起来吹角 角声在上空回荡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起来重建，重建倒塌的城墙，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起来重建，重建信仰的城墙，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起来重建，重建正义的城墙，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先知的眼泪已洒在黄河、长江。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起来重建，重建真理的城墙，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起来重建，重建合一的城墙，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起来重建，重建真爱的城墙，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山河才无恙，国民才安康！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18:2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耶和華是我的巖石、我的山寨、我的救主、我的　神、我的磐石、我所投靠的．他是我的盾牌、是拯救我的角、是我的高臺。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萬軍之耶和華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萬軍之耶和華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萬軍之耶和華  我的心腸我的肉體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向永生上帝  我慈愛的主呼籲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萬軍之耶和華  求祢醫治我便痊癒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因為祢是我的救主  我所讚   美的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[Chorus]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求祢保護搭救我  使我不致羞愧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因為我投靠祢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求祢憐恤轉向我  願正直保守我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因為我等候祢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