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cc5d75e123a410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1a49f97f9ac4545"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b2173c120ee499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673343d763f465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9b1f6cff1d247b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c333ca8c54654f5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b3523aade7b4d1e"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54b09d693c44781"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0adb639ce644be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ab606c5d7234bc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d27a7e3ac5e4c7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841ac0de09e476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89d3c3425fe430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