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ee072311df8e489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77123a836f84f6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c5c7b14604b849bf"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24f25d154354ff4"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7e8bfe80799464c"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b5dcf642d6d04a7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9470c0ee58c342b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933d19c659bf44d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1ba66d5f172d4cd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767883d221f94bfb"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14558c1554e426e"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65ab16e57091464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e3252f9e35442b0"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10,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