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d6f0e19cd3164cf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fbe4e4877a64b3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94a231bff0e4de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7428fbe5b5e475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dc8e3f32c34436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093bb36df4054a2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0e4ec75d859741e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40567260e6e04cc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67590dcdb5049a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e73e2cd6884406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614ab43e7c74a75"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075f54a29cd4be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4130f337e494b2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10,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