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493281111954b4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e7994566b8d441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d1ca67555a04b7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16817bd6638464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dc27f1d0703475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b9ac77aeba654fd6"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bde2690a8038491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4a1950458ed4aa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8af180d14ce493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7bf291dd8fe4a5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a4cd4d27f99413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5604f0771b648e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2bb282b8fbf47a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10,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