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09dfbf06dd174a27"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524d4fbce8ca40a4"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9e1ea41b142c4b37"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8a795f8c3b794b9a"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51511a99de9e4048"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d8d1b821c7a441c6"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6062f0235fa242dd"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5da4bd3d7bcf4811"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38945ec6568d41dc"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7f4e7ccb0403401a"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ab3d7f547c6d4e6a"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daa6b44991414a16"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a11eb1f496614650"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Mar 10,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3.  
4.  
5.  
6.  
7.  
8.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