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c22dc7b3dc464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ba487bccc741b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ca90c4c60949c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a8df148f91457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dc0653a32284be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45bcaec3d4422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80541ba067495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4bc0f7193246b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c89a8686c14f3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84dcd6da7142f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1dcdf3d8d542b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6049841f394ec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c5ed27eb8d449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1b70e7d9094fa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6944c3324d477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3d2562580d44c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c7b0d0bca445b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4e5dab0f2542aa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6050a8995849e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cfcf63829e4a3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9d09e789bd4a5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6e17eb83f64979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f4ac2345cf47b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ed453c48cc4a4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3310eb9c564a35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95ffae212a4e2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5dd669fc994be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931fae21944e8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86383693184aa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13541a4b88472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212c2e872f4a36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3a7bb6d9ee6433e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50dd09708fa4f7e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5c6ba8614d14b5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028e6e5d35454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9b1646f5b34ce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b6ac31c2f24b7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b3e682bb97484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d58b41bab8401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罪债全还清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(1) 我聽救主說道：你力量實微小，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應當儆醒祈禱，因我為你中保。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(2) 我今確實知道，惟主權能浩大，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可使痳瘋潔淨，鐵石心腸軟化。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(3) 我無嘉言懿行，藉主可得救恩，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唯主所流寶血，能洗一切罪痕。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(4) 將來我立主前，靠主聖潔、完全，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主死我乃得生，我口常永頌讚。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受難日崇拜將於3月29日晚上7:30在母堂舉行。
3.  鄧牧師的兒子Jesse將於3月24日下午3-4:15通過Zoom舉 辦題爲“吸引孩童注意力的策略”的講座，鼓勵所有主日學 老師參加。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本周三晚7:30葉依芹弟兄繼續在西區帶領英語查經。這個 查經班的主要對象是大學生和其他年輕人。歡迎加入！
5.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16:16-24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等不多時、你們就不得見我．再等不多時、你們還要見我。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有幾個門徒就彼此說、他對我們說、等不多時、你們就不得見我．再等不多時、你們還要見我．又說、因我往父那裏去．這是甚麼意思呢。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門徒彼此說、他說等不多時、到底是甚麼意思呢．我們不明白他所說的話。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耶穌看出他們要問他、就說、我說等不多時、你們就不得見我、再等不多時、你們還要見我．你們為這話彼此相問麼。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婦人生產的時候、就憂愁、因為他的時候到了．既生了孩子、就不再記念那苦楚、因為歡喜世上生了一個人。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聖靈所結果子之 - 喜樂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引言：快樂，還是喜樂？二、 作爲命令的喜樂三、 使徒的喜樂四、 結語：幾點提示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引言：快樂，還是喜樂？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作爲命令的喜樂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4:4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你們要靠主常常喜樂．我再說、你們要喜樂。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要常常喜樂．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不住的禱告．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凡事謝恩．因為這是　神在基督耶穌裏向你們所定的旨意。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但你們得在基督耶穌裏、是本乎　神、　神又使他成為我們的智慧、公義、聖潔、救贖．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使徒的喜樂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16:23-24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彼得說、金銀我都沒有、只把我所有的給你、我奉拿撒勒人耶穌基督的名、叫你起來行走。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結語：幾點提示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7:10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因為依著　神的意思憂愁、就生出沒有後悔的懊悔來、以致得救．但世俗的憂愁、是叫人死。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弟兄們、我們不要你們不曉得、我們從前在亞西亞遭遇苦難、被壓太重、力不能勝、甚至連活命的指望都絕了．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與喜樂的人要同樂．與哀哭的人要同哭。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HOL#419       自耶穌來住在我心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自耶穌來住在我心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我生命已經有極奇妙的改變，自耶穌來住在我心，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我渴慕的亮光今照耀我心間，自耶穌來住在我心。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副歌：自耶穌來住在我心，自耶穌來住在我心，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喜樂潮溢我靈，如滾滾之海濤，自耶穌來住在我心。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我流蕩已停止，永不再入迷途，自耶穌來住在我心，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我的罪雖眾多，主寶血已抹塗，自耶穌來住在我心。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我今有大盼望，既堅定又穩固，自耶穌來住在我心，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不再有眾疑慮如黑雲遮我路，自耶穌來住在我心，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我深知將永居那美麗的聖城，自耶穌來住在我心，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我真是多快樂，多快樂向前行，自耶穌來住在我心。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147:1-11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你們要讚美耶和華、因歌頌我們的　神為善為美．讚美的話是合宜的。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耶和華建造耶路撒冷、聚集以色列中被趕散的人。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他醫好傷心的人、裹好他們的傷處。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他數點星宿的數目、一一稱他的名。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我們的主為大、最有能力．他的智慧、無法測度。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耶和華扶持謙卑人、將惡人傾覆於地。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你們要以感謝向耶和華歌唱、用琴向我們的　神歌頌。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他用雲遮天。為地降雨、使草生長在山上。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他賜食給走獸、和啼叫的小烏鴉。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他不喜悅馬的力大、不喜愛人的腿快。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耶和華喜愛敬畏他、和盼望他慈愛的人。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罪债全还清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