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82f2d6cf7940a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b8e4bcaa2441d5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b025b2814a4b76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b83cec26424d3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66f0145f08444272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0d09b127d347ba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4a1e0c78d84255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3c320ab00154bd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41344c979b48f0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205e38e4604e1b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91be099360a477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d90826d0834b6d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a919dfad7514627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e634d8a067c48ec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41432d4ea147b1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dd7d7027924a6d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525c98855fa44fc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b850c5c77cf43bd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ce0a2e0f9b847f4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528530fdb6429f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9947a671f784c30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431f623b0b4e2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9f962a0f89440eb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1e1e2335e24cc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ffef74492194f68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a48543ebc64700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f1fa04723348a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c446ac1f0c4b7f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ef7e58dd3d44d94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40ccbaa402641d5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dc14e3768844f6e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e1b4b4ee951405d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bc1abd3b3314a5d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e76a94489ba488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2168b6f61934a4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984e2743ea4da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00e87e0cbd4ce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8370d811b944a7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bfc6c4609dd4604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2024年3月17日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榮耀與尊貴，頌讚與崇敬，都歸耶穌永不止息。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罪债全还清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(1) 我聽救主說道：你力量實微小，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應當儆醒祈禱，因我為你中保。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(2) 我今確實知道，惟主權能浩大，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可使痳瘋潔淨，鐵石心腸軟化。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(3) 我無嘉言懿行，藉主可得救恩，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唯主所流寶血，能洗一切罪痕。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(4) 將來我立主前，靠主聖潔、完全，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主死我乃得生，我口常永頌讚。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(副歌Chorus)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主已替我捨身，罪債全還清，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無數罪孽污穢心，主洗比雪白淨。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HOL#414       有福的確據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有福的確據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有福的確據，耶穌屬我，我今得先嘗天堂的榮耀！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為父神後嗣，已得救贖，從聖靈得生，寶血洗淨。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完全順服主，快樂無比，天堂的榮耀，顯在我心裡，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天使帶信息，由天降臨，傳報主憐憫，述說主愛。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完全順服主，萬事安寧，我在救主裡，喜樂滿心懷，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時刻仰望主，儆醒等待，滿得主恩惠，浸於主愛。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這是我信息，我的詩歌，讚美我救主，晝夜唱和。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受難日崇拜將於3月29日晚上7:30在母堂舉行。
3.  鄧牧師的兒子Jesse將於3月24日下午3-4:15通過Zoom舉 辦題爲“吸引孩童注意力的策略”的講座，鼓勵所有主日學 老師參加。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本周三晚7:30葉依芹弟兄繼續在西區帶領英語查經。這個 查經班的主要對象是大學生和其他年輕人。歡迎加入！
5.  我們正在評估大家對7月22-26舉行兒童音樂聖經營的興趣 。請禱告願主賜給我們明確的方向。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本教會2024年退修會將於國殤日周末5月25-27在霍頓大學舉行，由蔡景暉牧師主講。詳情待定。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16:16-24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等不多時、你們就不得見我．再等不多時、你們還要見我。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有幾個門徒就彼此說、他對我們說、等不多時、你們就不得見我．再等不多時、你們還要見我．又說、因我往父那裏去．這是甚麼意思呢。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門徒彼此說、他說等不多時、到底是甚麼意思呢．我們不明白他所說的話。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耶穌看出他們要問他、就說、我說等不多時、你們就不得見我、再等不多時、你們還要見我．你們為這話彼此相問麼。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婦人生產的時候、就憂愁、因為他的時候到了．既生了孩子、就不再記念那苦楚、因為歡喜世上生了一個人。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聖靈所結果子之 - 喜樂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引言：快樂，還是喜樂？二、 作爲命令的喜樂三、 使徒的喜樂四、 結語：幾點提示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引言：快樂，還是喜樂？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道成了肉身、住在我們中間、充充滿滿的有恩典有真理。我們也見過他的榮光、正是父獨生子的榮光。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作爲命令的喜樂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腓 立 比 書 4:4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你們要靠主常常喜樂．我再說、你們要喜樂。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帖 撒 羅 尼 迦 前 書 5:16-18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要常常喜樂．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不住的禱告．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凡事謝恩．因為這是　神在基督耶穌裏向你們所定的旨意。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1:30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但你們得在基督耶穌裏、是本乎　神、　神又使他成為我們的智慧、公義、聖潔、救贖．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使徒的喜樂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我實實在在的告訴你們、你們將要痛哭、哀號、世人倒要喜樂．你們將要憂愁、然而你們的憂愁、要變為喜樂。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你們現在也是憂愁．但我要再見你們、你們的心就喜樂了．這喜樂、也沒有人能奪去。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你們雖然沒有見過他、卻是愛他．如今雖不得看見、卻因信他就有說不出來、滿有榮光的大喜樂．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16:23-24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到那日、你們甚麼也就不問我了．我實實在在的告訴你們、你們若向父求甚麼、他必因我的名、賜給你們。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向來你們沒有奉我的名求甚麼、如今你們求就必得著、叫你們的喜樂可以滿足。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3:6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彼得說、金銀我都沒有、只把我所有的給你、我奉拿撒勒人耶穌基督的名、叫你起來行走。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四、 結語：幾點提示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7:10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因為依著　神的意思憂愁、就生出沒有後悔的懊悔來、以致得救．但世俗的憂愁、是叫人死。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後 書 1:8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弟兄們、我們不要你們不曉得、我們從前在亞西亞遭遇苦難、被壓太重、力不能勝、甚至連活命的指望都絕了．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12:15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與喜樂的人要同樂．與哀哭的人要同哭。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HOL#419       自耶穌來住在我心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自耶穌來住在我心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我生命已經有極奇妙的改變，自耶穌來住在我心，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我渴慕的亮光今照耀我心間，自耶穌來住在我心。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副歌：自耶穌來住在我心，自耶穌來住在我心，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喜樂潮溢我靈，如滾滾之海濤，自耶穌來住在我心。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我流蕩已停止，永不再入迷途，自耶穌來住在我心，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我的罪雖眾多，主寶血已抹塗，自耶穌來住在我心。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我今有大盼望，既堅定又穩固，自耶穌來住在我心，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不再有眾疑慮如黑雲遮我路，自耶穌來住在我心，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我深知將永居那美麗的聖城，自耶穌來住在我心，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我真是多快樂，多快樂向前行，自耶穌來住在我心。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147:1-11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你們要讚美耶和華、因歌頌我們的　神為善為美．讚美的話是合宜的。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耶和華建造耶路撒冷、聚集以色列中被趕散的人。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他醫好傷心的人、裹好他們的傷處。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他數點星宿的數目、一一稱他的名。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我們的主為大、最有能力．他的智慧、無法測度。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耶和華扶持謙卑人、將惡人傾覆於地。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你們要以感謝向耶和華歌唱、用琴向我們的　神歌頌。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他用雲遮天。為地降雨、使草生長在山上。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他賜食給走獸、和啼叫的小烏鴉。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他不喜悅馬的力大、不喜愛人的腿快。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耶和華喜愛敬畏他、和盼望他慈愛的人。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HOL#65       美哉主耶稣   罪债全还清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美哉主耶稣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美哉主耶穌，宇宙萬物主宰！真神甘願降世為人；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我心所景仰，我靈所尊崇，是我榮耀，冠冕，歡欣。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青翠的草地，森林倍加美麗，全都披上彩艷春衣；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耶穌更美麗，耶穌更聖潔，能使愁心歡唱不已。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明麗的陽光，月亮倍覺清朗，繁星點點燦爛閃耀；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耶穌更輝煌，耶穌更皎潔，天使榮光不足比較。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榮美的救主，統管萬國萬民，祂是神子又是人子；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