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ab79052827494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72770ac25b41d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d811f96f074fc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ecb12e02ef4fe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f0b05be2fb64098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b5da71382f4d6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a6fac8a64b42b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317ae470d8471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d40457a9f741d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3ffcbe58ce4336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d2f94cecb94e47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4b998362de401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8b6323d8af489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7866922a924ff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21d70ebc11459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6eea22a8d742b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7a20cc0e2e4a4d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069b70440d4fc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769298609f475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ea57d2cf604ad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44bbd799f143b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3fc4df1c6d4a6e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3639188bbb414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6b88305145438a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85bcbbc14246f4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f9aec16727405b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a6ef3c07b24dda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14b8ff84dc4f1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e92e2381f34c4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9d284ce8064932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37d2893ae444e1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7fa6111a9384417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6a65148c9fa4685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1c0d6a4386e427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657e02ff52418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0ac50c84ea41b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291f2babe14ce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395e4a6302427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7124720ab3415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榮耀與尊貴，頌讚與崇敬，都歸耶穌永不止息。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罪债全还清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(1) 我聽救主說道：你力量實微小，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應當儆醒祈禱，因我為你中保。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(2) 我今確實知道，惟主權能浩大，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可使痳瘋潔淨，鐵石心腸軟化。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(3) 我無嘉言懿行，藉主可得救恩，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唯主所流寶血，能洗一切罪痕。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(4) 將來我立主前，靠主聖潔、完全，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主死我乃得生，我口常永頌讚。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受難日崇拜將於3月29日晚上7:30在母堂舉行。
3.  鄧牧師的兒子Jesse將於3月24日下午3-4:15通過Zoom舉 辦題爲“吸引孩童注意力的策略”的講座，鼓勵所有主日學 老師參加。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本周三晚7:30葉依芹弟兄繼續在西區帶領英語查經。這個 查經班的主要對象是大學生和其他年輕人。歡迎加入！
5.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16:16-24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等不多時、你們就不得見我．再等不多時、你們還要見我。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有幾個門徒就彼此說、他對我們說、等不多時、你們就不得見我．再等不多時、你們還要見我．又說、因我往父那裏去．這是甚麼意思呢。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門徒彼此說、他說等不多時、到底是甚麼意思呢．我們不明白他所說的話。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耶穌看出他們要問他、就說、我說等不多時、你們就不得見我、再等不多時、你們還要見我．你們為這話彼此相問麼。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婦人生產的時候、就憂愁、因為他的時候到了．既生了孩子、就不再記念那苦楚、因為歡喜世上生了一個人。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聖靈所結果子之 - 喜樂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引言：快樂，還是喜樂？二、 作爲命令的喜樂三、 使徒的喜樂四、 結語：幾點提示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引言：快樂，還是喜樂？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道成了肉身、住在我們中間、充充滿滿的有恩典有真理。我們也見過他的榮光、正是父獨生子的榮光。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作爲命令的喜樂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4:4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你們要靠主常常喜樂．我再說、你們要喜樂。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要常常喜樂．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不住的禱告．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凡事謝恩．因為這是　神在基督耶穌裏向你們所定的旨意。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但你們得在基督耶穌裏、是本乎　神、　神又使他成為我們的智慧、公義、聖潔、救贖．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使徒的喜樂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你們雖然沒有見過他、卻是愛他．如今雖不得看見、卻因信他就有說不出來、滿有榮光的大喜樂．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16:23-24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3:6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彼得說、金銀我都沒有、只把我所有的給你、我奉拿撒勒人耶穌基督的名、叫你起來行走。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四、 結語：幾點提示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7:10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因為依著　神的意思憂愁、就生出沒有後悔的懊悔來、以致得救．但世俗的憂愁、是叫人死。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弟兄們、我們不要你們不曉得、我們從前在亞西亞遭遇苦難、被壓太重、力不能勝、甚至連活命的指望都絕了．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與喜樂的人要同樂．與哀哭的人要同哭。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HOL#419       自耶穌來住在我心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自耶穌來住在我心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我生命已經有極奇妙的改變，自耶穌來住在我心，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我渴慕的亮光今照耀我心間，自耶穌來住在我心。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副歌：自耶穌來住在我心，自耶穌來住在我心，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喜樂潮溢我靈，如滾滾之海濤，自耶穌來住在我心。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我流蕩已停止，永不再入迷途，自耶穌來住在我心，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我的罪雖眾多，主寶血已抹塗，自耶穌來住在我心。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我今有大盼望，既堅定又穩固，自耶穌來住在我心，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不再有眾疑慮如黑雲遮我路，自耶穌來住在我心，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我深知將永居那美麗的聖城，自耶穌來住在我心，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我真是多快樂，多快樂向前行，自耶穌來住在我心。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147:1-11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你們要讚美耶和華、因歌頌我們的　神為善為美．讚美的話是合宜的。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耶和華建造耶路撒冷、聚集以色列中被趕散的人。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他醫好傷心的人、裹好他們的傷處。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他數點星宿的數目、一一稱他的名。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我們的主為大、最有能力．他的智慧、無法測度。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耶和華扶持謙卑人、將惡人傾覆於地。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你們要以感謝向耶和華歌唱、用琴向我們的　神歌頌。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他用雲遮天。為地降雨、使草生長在山上。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他賜食給走獸、和啼叫的小烏鴉。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他不喜悅馬的力大、不喜愛人的腿快。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耶和華喜愛敬畏他、和盼望他慈愛的人。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HOL#65       美哉主耶稣   罪债全还清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美哉主耶稣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美哉主耶穌，宇宙萬物主宰！真神甘願降世為人；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我心所景仰，我靈所尊崇，是我榮耀，冠冕，歡欣。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青翠的草地，森林倍加美麗，全都披上彩艷春衣；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耶穌更美麗，耶穌更聖潔，能使愁心歡唱不已。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明麗的陽光，月亮倍覺清朗，繁星點點燦爛閃耀；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耶穌更輝煌，耶穌更皎潔，天使榮光不足比較。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榮美的救主，統管萬國萬民，祂是神子又是人子；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