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4c69fce5a0457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9079868b17407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5a2fd084a74d2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8ea69dba6f491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b8f18039a26481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63dd3746154c9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a1260c7c13437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65f427726045b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fec272534f47e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9c583171c346a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46df5cc91442a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c81167d0284e1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5f2d56f7ae41f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fa5ac75e8940f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e4dca6739244b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d4f87fa733437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928999407044f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469d34d3a9482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3b485391404a9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3257f2ff0140a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a724d931cc4f9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938999b26b416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4ba318ad834af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7c094b8d77490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c36511ddb34ea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bc7c78934a447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f673938ec2499d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e12bed2b1542e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80e158087049ca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36f25713e94236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ad4739743d474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cdffc27e6c94339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684fe6f1ff5462f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f16aec3fdc644c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7fbe3799ce451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f338ddc76549c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17433d4f73482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3c1de53ce645a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377d68e2a94cc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罪债全还清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(1) 我聽救主說道：你力量實微小，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應當儆醒祈禱，因我為你中保。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(2) 我今確實知道，惟主權能浩大，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可使痳瘋潔淨，鐵石心腸軟化。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(3) 我無嘉言懿行，藉主可得救恩，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唯主所流寶血，能洗一切罪痕。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(4) 將來我立主前，靠主聖潔、完全，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主死我乃得生，我口常永頌讚。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受難日崇拜將於3月29日晚上7:30在母堂舉行。
3.  鄧牧師的兒子Jesse將於3月24日下午3-4:15通過Zoom舉 辦題爲“吸引孩童注意力的策略”的講座，鼓勵所有主日學 老師參加。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本周三晚7:30葉依芹弟兄繼續在西區帶領英語查經。這個 查經班的主要對象是大學生和其他年輕人。歡迎加入！
5.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16:16-24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等不多時、你們就不得見我．再等不多時、你們還要見我。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有幾個門徒就彼此說、他對我們說、等不多時、你們就不得見我．再等不多時、你們還要見我．又說、因我往父那裏去．這是甚麼意思呢。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門徒彼此說、他說等不多時、到底是甚麼意思呢．我們不明白他所說的話。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耶穌看出他們要問他、就說、我說等不多時、你們就不得見我、再等不多時、你們還要見我．你們為這話彼此相問麼。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婦人生產的時候、就憂愁、因為他的時候到了．既生了孩子、就不再記念那苦楚、因為歡喜世上生了一個人。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聖靈所結果子之 - 喜樂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引言：快樂，還是喜樂？二、 作爲命令的喜樂三、 使徒的喜樂四、 結語：幾點提示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引言：快樂，還是喜樂？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作爲命令的喜樂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4:4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你們要靠主常常喜樂．我再說、你們要喜樂。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要常常喜樂．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不住的禱告．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凡事謝恩．因為這是　神在基督耶穌裏向你們所定的旨意。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但你們得在基督耶穌裏、是本乎　神、　神又使他成為我們的智慧、公義、聖潔、救贖．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使徒的喜樂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16:23-24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彼得說、金銀我都沒有、只把我所有的給你、我奉拿撒勒人耶穌基督的名、叫你起來行走。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結語：幾點提示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7:10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因為依著　神的意思憂愁、就生出沒有後悔的懊悔來、以致得救．但世俗的憂愁、是叫人死。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弟兄們、我們不要你們不曉得、我們從前在亞西亞遭遇苦難、被壓太重、力不能勝、甚至連活命的指望都絕了．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與喜樂的人要同樂．與哀哭的人要同哭。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HOL#419       自耶穌來住在我心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自耶穌來住在我心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我生命已經有極奇妙的改變，自耶穌來住在我心，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我渴慕的亮光今照耀我心間，自耶穌來住在我心。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副歌：自耶穌來住在我心，自耶穌來住在我心，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喜樂潮溢我靈，如滾滾之海濤，自耶穌來住在我心。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我流蕩已停止，永不再入迷途，自耶穌來住在我心，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我的罪雖眾多，主寶血已抹塗，自耶穌來住在我心。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我今有大盼望，既堅定又穩固，自耶穌來住在我心，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不再有眾疑慮如黑雲遮我路，自耶穌來住在我心，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我深知將永居那美麗的聖城，自耶穌來住在我心，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我真是多快樂，多快樂向前行，自耶穌來住在我心。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147:1-11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你們要讚美耶和華、因歌頌我們的　神為善為美．讚美的話是合宜的。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耶和華建造耶路撒冷、聚集以色列中被趕散的人。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他醫好傷心的人、裹好他們的傷處。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他數點星宿的數目、一一稱他的名。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我們的主為大、最有能力．他的智慧、無法測度。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耶和華扶持謙卑人、將惡人傾覆於地。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你們要以感謝向耶和華歌唱、用琴向我們的　神歌頌。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他用雲遮天。為地降雨、使草生長在山上。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他賜食給走獸、和啼叫的小烏鴉。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他不喜悅馬的力大、不喜愛人的腿快。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耶和華喜愛敬畏他、和盼望他慈愛的人。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罪债全还清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