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f.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1.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88cf91b9acbd4712"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e08f6557c2bb48e6"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484643c352bc4fda"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84feac137c6a4189"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938c99851b034285" /></Relationships>
</file>

<file path=ppt/slides/_rels/slide16.xml.rels>&#65279;<?xml version="1.0" encoding="utf-8"?><Relationships xmlns="http://schemas.openxmlformats.org/package/2006/relationships"><Relationship Type="http://schemas.openxmlformats.org/officeDocument/2006/relationships/slideLayout" Target="/ppt/slideLayouts/slideLayout1.xml" Id="R1b339c1ddb24474d" /></Relationships>
</file>

<file path=ppt/slides/_rels/slide17.xml.rels>&#65279;<?xml version="1.0" encoding="utf-8"?><Relationships xmlns="http://schemas.openxmlformats.org/package/2006/relationships"><Relationship Type="http://schemas.openxmlformats.org/officeDocument/2006/relationships/slideLayout" Target="/ppt/slideLayouts/slideLayout1.xml" Id="R8e00ce4897e84a44" /></Relationships>
</file>

<file path=ppt/slides/_rels/slide18.xml.rels>&#65279;<?xml version="1.0" encoding="utf-8"?><Relationships xmlns="http://schemas.openxmlformats.org/package/2006/relationships"><Relationship Type="http://schemas.openxmlformats.org/officeDocument/2006/relationships/slideLayout" Target="/ppt/slideLayouts/slideLayout1.xml" Id="R435fe85a118f463d"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e636ff477d6647eb"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c35f1e57a52d4d39"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fd8ec24efe164efd" /></Relationships>
</file>

<file path=ppt/slides/_rels/slidee.xml.rels>&#65279;<?xml version="1.0" encoding="utf-8"?><Relationships xmlns="http://schemas.openxmlformats.org/package/2006/relationships"><Relationship Type="http://schemas.openxmlformats.org/officeDocument/2006/relationships/slideLayout" Target="/ppt/slideLayouts/slideLayout6.xml" Id="R6280b4d86d9140a0"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e41d5b5de9aa4eae"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Mar 17, 2024</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Welcome all brothers and sisters and friends who come to the Sunday Worship Service.  We extend our special welcome to our guests.  Please stop by our Welcome Center located in the Church Library (Room 201).
2.  
3.  
4.  
5.  
6.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