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f8ffdcc149c24f38"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d0c57f5dcfe74e5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734783d0adfc4668"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697286e5bc3248df"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4360aa0d46ba4d26"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8d77733944234282"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8bc769c7b8094338"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95e93e6490d74933"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ccca5dff30624886"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07189f24fe694b54"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c5c48a5eb664415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9c481ecbeee34ec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987e5ce9cf674efa"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17,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