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30675f382c544f33"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c8c4d149b20f4b8a"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1a5476cfb6ba43f5"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f99bb4b98fc844bc"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a026b8cc454b403d"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3ccfb81769da4cda"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c781f4109d2d4876"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3b7c479aa7344390"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0ad620b946d24829"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800ddded405e4d93"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76591bf6a11d4f1c"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54847891185a48c5"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0c69c59f5f50495d"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Mar 17,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